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334000" cy="756285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6" autoAdjust="0"/>
    <p:restoredTop sz="94660"/>
  </p:normalViewPr>
  <p:slideViewPr>
    <p:cSldViewPr>
      <p:cViewPr>
        <p:scale>
          <a:sx n="100" d="100"/>
          <a:sy n="100" d="100"/>
        </p:scale>
        <p:origin x="2598" y="-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1">
                <a:solidFill>
                  <a:srgbClr val="25408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1">
                <a:solidFill>
                  <a:srgbClr val="25408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1">
                <a:solidFill>
                  <a:srgbClr val="25408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1867" y="734441"/>
            <a:ext cx="1170264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1">
                <a:solidFill>
                  <a:srgbClr val="25408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6620" y="846092"/>
            <a:ext cx="11645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spc="195" dirty="0"/>
              <a:t>Starters</a:t>
            </a:r>
            <a:endParaRPr sz="1400" spc="195" dirty="0"/>
          </a:p>
        </p:txBody>
      </p:sp>
      <p:grpSp>
        <p:nvGrpSpPr>
          <p:cNvPr id="3" name="object 3"/>
          <p:cNvGrpSpPr/>
          <p:nvPr/>
        </p:nvGrpSpPr>
        <p:grpSpPr>
          <a:xfrm>
            <a:off x="74930" y="73342"/>
            <a:ext cx="5184140" cy="7416165"/>
            <a:chOff x="72002" y="72005"/>
            <a:chExt cx="5184140" cy="7416165"/>
          </a:xfrm>
        </p:grpSpPr>
        <p:sp>
          <p:nvSpPr>
            <p:cNvPr id="4" name="object 4"/>
            <p:cNvSpPr/>
            <p:nvPr/>
          </p:nvSpPr>
          <p:spPr>
            <a:xfrm>
              <a:off x="84702" y="84705"/>
              <a:ext cx="5158740" cy="7390765"/>
            </a:xfrm>
            <a:custGeom>
              <a:avLst/>
              <a:gdLst/>
              <a:ahLst/>
              <a:cxnLst/>
              <a:rect l="l" t="t" r="r" b="b"/>
              <a:pathLst>
                <a:path w="5158740" h="7390765">
                  <a:moveTo>
                    <a:pt x="179997" y="0"/>
                  </a:moveTo>
                  <a:lnTo>
                    <a:pt x="179997" y="120002"/>
                  </a:lnTo>
                  <a:lnTo>
                    <a:pt x="59994" y="120002"/>
                  </a:lnTo>
                  <a:lnTo>
                    <a:pt x="59994" y="59994"/>
                  </a:lnTo>
                  <a:lnTo>
                    <a:pt x="120002" y="59994"/>
                  </a:lnTo>
                  <a:lnTo>
                    <a:pt x="120002" y="179997"/>
                  </a:lnTo>
                  <a:lnTo>
                    <a:pt x="0" y="179997"/>
                  </a:lnTo>
                  <a:lnTo>
                    <a:pt x="0" y="7210602"/>
                  </a:lnTo>
                  <a:lnTo>
                    <a:pt x="120002" y="7210602"/>
                  </a:lnTo>
                  <a:lnTo>
                    <a:pt x="120002" y="7330605"/>
                  </a:lnTo>
                  <a:lnTo>
                    <a:pt x="59994" y="7330605"/>
                  </a:lnTo>
                  <a:lnTo>
                    <a:pt x="59994" y="7270597"/>
                  </a:lnTo>
                  <a:lnTo>
                    <a:pt x="179997" y="7270597"/>
                  </a:lnTo>
                  <a:lnTo>
                    <a:pt x="179997" y="7390599"/>
                  </a:lnTo>
                  <a:lnTo>
                    <a:pt x="4978603" y="7390599"/>
                  </a:lnTo>
                  <a:lnTo>
                    <a:pt x="4978603" y="7270597"/>
                  </a:lnTo>
                  <a:lnTo>
                    <a:pt x="5098592" y="7270597"/>
                  </a:lnTo>
                  <a:lnTo>
                    <a:pt x="5098592" y="7330605"/>
                  </a:lnTo>
                  <a:lnTo>
                    <a:pt x="5038598" y="7330605"/>
                  </a:lnTo>
                  <a:lnTo>
                    <a:pt x="5038598" y="7210602"/>
                  </a:lnTo>
                  <a:lnTo>
                    <a:pt x="5158600" y="7210602"/>
                  </a:lnTo>
                  <a:lnTo>
                    <a:pt x="5158600" y="179997"/>
                  </a:lnTo>
                  <a:lnTo>
                    <a:pt x="5038598" y="179997"/>
                  </a:lnTo>
                  <a:lnTo>
                    <a:pt x="5038598" y="59994"/>
                  </a:lnTo>
                  <a:lnTo>
                    <a:pt x="5098592" y="59994"/>
                  </a:lnTo>
                  <a:lnTo>
                    <a:pt x="5098592" y="120002"/>
                  </a:lnTo>
                  <a:lnTo>
                    <a:pt x="4978603" y="120002"/>
                  </a:lnTo>
                  <a:lnTo>
                    <a:pt x="4978603" y="0"/>
                  </a:lnTo>
                  <a:lnTo>
                    <a:pt x="179997" y="0"/>
                  </a:lnTo>
                  <a:close/>
                </a:path>
              </a:pathLst>
            </a:custGeom>
            <a:ln w="25399">
              <a:solidFill>
                <a:srgbClr val="18478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8573" y="332835"/>
              <a:ext cx="0" cy="6877050"/>
            </a:xfrm>
            <a:custGeom>
              <a:avLst/>
              <a:gdLst/>
              <a:ahLst/>
              <a:cxnLst/>
              <a:rect l="l" t="t" r="r" b="b"/>
              <a:pathLst>
                <a:path h="6877050">
                  <a:moveTo>
                    <a:pt x="0" y="0"/>
                  </a:moveTo>
                  <a:lnTo>
                    <a:pt x="0" y="6876567"/>
                  </a:lnTo>
                </a:path>
              </a:pathLst>
            </a:custGeom>
            <a:ln w="12700">
              <a:solidFill>
                <a:srgbClr val="B995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59056" y="332835"/>
              <a:ext cx="0" cy="6895465"/>
            </a:xfrm>
            <a:custGeom>
              <a:avLst/>
              <a:gdLst/>
              <a:ahLst/>
              <a:cxnLst/>
              <a:rect l="l" t="t" r="r" b="b"/>
              <a:pathLst>
                <a:path h="6895465">
                  <a:moveTo>
                    <a:pt x="0" y="0"/>
                  </a:moveTo>
                  <a:lnTo>
                    <a:pt x="0" y="6895083"/>
                  </a:lnTo>
                </a:path>
              </a:pathLst>
            </a:custGeom>
            <a:ln w="12700">
              <a:solidFill>
                <a:srgbClr val="B995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0638" y="7419428"/>
              <a:ext cx="4606925" cy="0"/>
            </a:xfrm>
            <a:custGeom>
              <a:avLst/>
              <a:gdLst/>
              <a:ahLst/>
              <a:cxnLst/>
              <a:rect l="l" t="t" r="r" b="b"/>
              <a:pathLst>
                <a:path w="4606925">
                  <a:moveTo>
                    <a:pt x="460672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5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0822" y="140582"/>
              <a:ext cx="4606925" cy="0"/>
            </a:xfrm>
            <a:custGeom>
              <a:avLst/>
              <a:gdLst/>
              <a:ahLst/>
              <a:cxnLst/>
              <a:rect l="l" t="t" r="r" b="b"/>
              <a:pathLst>
                <a:path w="4606925">
                  <a:moveTo>
                    <a:pt x="460672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95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64384" y="505866"/>
              <a:ext cx="799465" cy="93345"/>
            </a:xfrm>
            <a:custGeom>
              <a:avLst/>
              <a:gdLst/>
              <a:ahLst/>
              <a:cxnLst/>
              <a:rect l="l" t="t" r="r" b="b"/>
              <a:pathLst>
                <a:path w="799464" h="93345">
                  <a:moveTo>
                    <a:pt x="347192" y="92735"/>
                  </a:moveTo>
                  <a:lnTo>
                    <a:pt x="346621" y="91871"/>
                  </a:lnTo>
                  <a:lnTo>
                    <a:pt x="346303" y="91452"/>
                  </a:lnTo>
                  <a:lnTo>
                    <a:pt x="341083" y="83515"/>
                  </a:lnTo>
                  <a:lnTo>
                    <a:pt x="336956" y="75120"/>
                  </a:lnTo>
                  <a:lnTo>
                    <a:pt x="333959" y="66268"/>
                  </a:lnTo>
                  <a:lnTo>
                    <a:pt x="332079" y="56972"/>
                  </a:lnTo>
                  <a:lnTo>
                    <a:pt x="331889" y="55524"/>
                  </a:lnTo>
                  <a:lnTo>
                    <a:pt x="331546" y="55079"/>
                  </a:lnTo>
                  <a:lnTo>
                    <a:pt x="88" y="55118"/>
                  </a:lnTo>
                  <a:lnTo>
                    <a:pt x="25" y="92786"/>
                  </a:lnTo>
                  <a:lnTo>
                    <a:pt x="345681" y="92786"/>
                  </a:lnTo>
                  <a:lnTo>
                    <a:pt x="347192" y="92735"/>
                  </a:lnTo>
                  <a:close/>
                </a:path>
                <a:path w="799464" h="93345">
                  <a:moveTo>
                    <a:pt x="347218" y="190"/>
                  </a:moveTo>
                  <a:lnTo>
                    <a:pt x="2044" y="139"/>
                  </a:lnTo>
                  <a:lnTo>
                    <a:pt x="228" y="0"/>
                  </a:lnTo>
                  <a:lnTo>
                    <a:pt x="0" y="431"/>
                  </a:lnTo>
                  <a:lnTo>
                    <a:pt x="190" y="37871"/>
                  </a:lnTo>
                  <a:lnTo>
                    <a:pt x="952" y="37376"/>
                  </a:lnTo>
                  <a:lnTo>
                    <a:pt x="1612" y="37566"/>
                  </a:lnTo>
                  <a:lnTo>
                    <a:pt x="329450" y="37566"/>
                  </a:lnTo>
                  <a:lnTo>
                    <a:pt x="330733" y="37388"/>
                  </a:lnTo>
                  <a:lnTo>
                    <a:pt x="331330" y="37744"/>
                  </a:lnTo>
                  <a:lnTo>
                    <a:pt x="332168" y="37693"/>
                  </a:lnTo>
                  <a:lnTo>
                    <a:pt x="331901" y="37007"/>
                  </a:lnTo>
                  <a:lnTo>
                    <a:pt x="332562" y="31673"/>
                  </a:lnTo>
                  <a:lnTo>
                    <a:pt x="333730" y="26911"/>
                  </a:lnTo>
                  <a:lnTo>
                    <a:pt x="338010" y="14211"/>
                  </a:lnTo>
                  <a:lnTo>
                    <a:pt x="342138" y="6946"/>
                  </a:lnTo>
                  <a:lnTo>
                    <a:pt x="347218" y="190"/>
                  </a:lnTo>
                  <a:close/>
                </a:path>
                <a:path w="799464" h="93345">
                  <a:moveTo>
                    <a:pt x="799211" y="92278"/>
                  </a:moveTo>
                  <a:lnTo>
                    <a:pt x="799096" y="55092"/>
                  </a:lnTo>
                  <a:lnTo>
                    <a:pt x="481406" y="55067"/>
                  </a:lnTo>
                  <a:lnTo>
                    <a:pt x="480961" y="55562"/>
                  </a:lnTo>
                  <a:lnTo>
                    <a:pt x="480060" y="62636"/>
                  </a:lnTo>
                  <a:lnTo>
                    <a:pt x="478612" y="67995"/>
                  </a:lnTo>
                  <a:lnTo>
                    <a:pt x="473964" y="80276"/>
                  </a:lnTo>
                  <a:lnTo>
                    <a:pt x="470166" y="86677"/>
                  </a:lnTo>
                  <a:lnTo>
                    <a:pt x="465683" y="92710"/>
                  </a:lnTo>
                  <a:lnTo>
                    <a:pt x="798944" y="92811"/>
                  </a:lnTo>
                  <a:lnTo>
                    <a:pt x="799211" y="92278"/>
                  </a:lnTo>
                  <a:close/>
                </a:path>
                <a:path w="799464" h="93345">
                  <a:moveTo>
                    <a:pt x="799223" y="508"/>
                  </a:moveTo>
                  <a:lnTo>
                    <a:pt x="798830" y="88"/>
                  </a:lnTo>
                  <a:lnTo>
                    <a:pt x="465683" y="190"/>
                  </a:lnTo>
                  <a:lnTo>
                    <a:pt x="469823" y="6032"/>
                  </a:lnTo>
                  <a:lnTo>
                    <a:pt x="475030" y="15862"/>
                  </a:lnTo>
                  <a:lnTo>
                    <a:pt x="477710" y="22809"/>
                  </a:lnTo>
                  <a:lnTo>
                    <a:pt x="479717" y="29997"/>
                  </a:lnTo>
                  <a:lnTo>
                    <a:pt x="481101" y="37388"/>
                  </a:lnTo>
                  <a:lnTo>
                    <a:pt x="481825" y="37719"/>
                  </a:lnTo>
                  <a:lnTo>
                    <a:pt x="482587" y="37541"/>
                  </a:lnTo>
                  <a:lnTo>
                    <a:pt x="798055" y="37439"/>
                  </a:lnTo>
                  <a:lnTo>
                    <a:pt x="799096" y="37858"/>
                  </a:lnTo>
                  <a:lnTo>
                    <a:pt x="799223" y="508"/>
                  </a:lnTo>
                  <a:close/>
                </a:path>
              </a:pathLst>
            </a:custGeom>
            <a:solidFill>
              <a:srgbClr val="A47E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64473" y="477506"/>
              <a:ext cx="799465" cy="153035"/>
            </a:xfrm>
            <a:custGeom>
              <a:avLst/>
              <a:gdLst/>
              <a:ahLst/>
              <a:cxnLst/>
              <a:rect l="l" t="t" r="r" b="b"/>
              <a:pathLst>
                <a:path w="799464" h="153034">
                  <a:moveTo>
                    <a:pt x="797814" y="65582"/>
                  </a:moveTo>
                  <a:lnTo>
                    <a:pt x="797394" y="65468"/>
                  </a:lnTo>
                  <a:lnTo>
                    <a:pt x="796315" y="65595"/>
                  </a:lnTo>
                  <a:lnTo>
                    <a:pt x="797814" y="65582"/>
                  </a:lnTo>
                  <a:close/>
                </a:path>
                <a:path w="799464" h="153034">
                  <a:moveTo>
                    <a:pt x="799007" y="66217"/>
                  </a:moveTo>
                  <a:lnTo>
                    <a:pt x="798868" y="66027"/>
                  </a:lnTo>
                  <a:lnTo>
                    <a:pt x="798690" y="65874"/>
                  </a:lnTo>
                  <a:lnTo>
                    <a:pt x="798423" y="65747"/>
                  </a:lnTo>
                  <a:lnTo>
                    <a:pt x="797864" y="65595"/>
                  </a:lnTo>
                  <a:lnTo>
                    <a:pt x="796315" y="65595"/>
                  </a:lnTo>
                  <a:lnTo>
                    <a:pt x="795185" y="65595"/>
                  </a:lnTo>
                  <a:lnTo>
                    <a:pt x="483806" y="65595"/>
                  </a:lnTo>
                  <a:lnTo>
                    <a:pt x="482942" y="65747"/>
                  </a:lnTo>
                  <a:lnTo>
                    <a:pt x="482536" y="65595"/>
                  </a:lnTo>
                  <a:lnTo>
                    <a:pt x="482041" y="65405"/>
                  </a:lnTo>
                  <a:lnTo>
                    <a:pt x="481190" y="64935"/>
                  </a:lnTo>
                  <a:lnTo>
                    <a:pt x="481215" y="64071"/>
                  </a:lnTo>
                  <a:lnTo>
                    <a:pt x="481076" y="63284"/>
                  </a:lnTo>
                  <a:lnTo>
                    <a:pt x="479094" y="54381"/>
                  </a:lnTo>
                  <a:lnTo>
                    <a:pt x="476999" y="48399"/>
                  </a:lnTo>
                  <a:lnTo>
                    <a:pt x="476669" y="46697"/>
                  </a:lnTo>
                  <a:lnTo>
                    <a:pt x="476148" y="45948"/>
                  </a:lnTo>
                  <a:lnTo>
                    <a:pt x="472173" y="37782"/>
                  </a:lnTo>
                  <a:lnTo>
                    <a:pt x="464845" y="28232"/>
                  </a:lnTo>
                  <a:lnTo>
                    <a:pt x="464464" y="27546"/>
                  </a:lnTo>
                  <a:lnTo>
                    <a:pt x="460527" y="22796"/>
                  </a:lnTo>
                  <a:lnTo>
                    <a:pt x="460324" y="22479"/>
                  </a:lnTo>
                  <a:lnTo>
                    <a:pt x="458965" y="20891"/>
                  </a:lnTo>
                  <a:lnTo>
                    <a:pt x="453110" y="15722"/>
                  </a:lnTo>
                  <a:lnTo>
                    <a:pt x="446405" y="11569"/>
                  </a:lnTo>
                  <a:lnTo>
                    <a:pt x="436918" y="6743"/>
                  </a:lnTo>
                  <a:lnTo>
                    <a:pt x="436067" y="6159"/>
                  </a:lnTo>
                  <a:lnTo>
                    <a:pt x="435610" y="6070"/>
                  </a:lnTo>
                  <a:lnTo>
                    <a:pt x="434174" y="5334"/>
                  </a:lnTo>
                  <a:lnTo>
                    <a:pt x="421462" y="1473"/>
                  </a:lnTo>
                  <a:lnTo>
                    <a:pt x="408266" y="0"/>
                  </a:lnTo>
                  <a:lnTo>
                    <a:pt x="394576" y="952"/>
                  </a:lnTo>
                  <a:lnTo>
                    <a:pt x="383654" y="3479"/>
                  </a:lnTo>
                  <a:lnTo>
                    <a:pt x="377164" y="6057"/>
                  </a:lnTo>
                  <a:lnTo>
                    <a:pt x="376643" y="6159"/>
                  </a:lnTo>
                  <a:lnTo>
                    <a:pt x="376262" y="6413"/>
                  </a:lnTo>
                  <a:lnTo>
                    <a:pt x="373481" y="7518"/>
                  </a:lnTo>
                  <a:lnTo>
                    <a:pt x="364032" y="13042"/>
                  </a:lnTo>
                  <a:lnTo>
                    <a:pt x="355282" y="20002"/>
                  </a:lnTo>
                  <a:lnTo>
                    <a:pt x="353034" y="22047"/>
                  </a:lnTo>
                  <a:lnTo>
                    <a:pt x="352386" y="22479"/>
                  </a:lnTo>
                  <a:lnTo>
                    <a:pt x="351726" y="23456"/>
                  </a:lnTo>
                  <a:lnTo>
                    <a:pt x="349910" y="25742"/>
                  </a:lnTo>
                  <a:lnTo>
                    <a:pt x="347116" y="28549"/>
                  </a:lnTo>
                  <a:lnTo>
                    <a:pt x="345224" y="29705"/>
                  </a:lnTo>
                  <a:lnTo>
                    <a:pt x="344284" y="31699"/>
                  </a:lnTo>
                  <a:lnTo>
                    <a:pt x="343115" y="33464"/>
                  </a:lnTo>
                  <a:lnTo>
                    <a:pt x="338899" y="40716"/>
                  </a:lnTo>
                  <a:lnTo>
                    <a:pt x="336664" y="45758"/>
                  </a:lnTo>
                  <a:lnTo>
                    <a:pt x="336029" y="46697"/>
                  </a:lnTo>
                  <a:lnTo>
                    <a:pt x="335838" y="47625"/>
                  </a:lnTo>
                  <a:lnTo>
                    <a:pt x="335546" y="48285"/>
                  </a:lnTo>
                  <a:lnTo>
                    <a:pt x="333082" y="56184"/>
                  </a:lnTo>
                  <a:lnTo>
                    <a:pt x="331482" y="64401"/>
                  </a:lnTo>
                  <a:lnTo>
                    <a:pt x="331393" y="65036"/>
                  </a:lnTo>
                  <a:lnTo>
                    <a:pt x="331216" y="65519"/>
                  </a:lnTo>
                  <a:lnTo>
                    <a:pt x="330479" y="65582"/>
                  </a:lnTo>
                  <a:lnTo>
                    <a:pt x="197421" y="65595"/>
                  </a:lnTo>
                  <a:lnTo>
                    <a:pt x="2717" y="65595"/>
                  </a:lnTo>
                  <a:lnTo>
                    <a:pt x="1600" y="65468"/>
                  </a:lnTo>
                  <a:lnTo>
                    <a:pt x="520" y="65760"/>
                  </a:lnTo>
                  <a:lnTo>
                    <a:pt x="304" y="65874"/>
                  </a:lnTo>
                  <a:lnTo>
                    <a:pt x="127" y="66027"/>
                  </a:lnTo>
                  <a:lnTo>
                    <a:pt x="0" y="83477"/>
                  </a:lnTo>
                  <a:lnTo>
                    <a:pt x="1117" y="84404"/>
                  </a:lnTo>
                  <a:lnTo>
                    <a:pt x="2451" y="84048"/>
                  </a:lnTo>
                  <a:lnTo>
                    <a:pt x="3695" y="84048"/>
                  </a:lnTo>
                  <a:lnTo>
                    <a:pt x="328955" y="84061"/>
                  </a:lnTo>
                  <a:lnTo>
                    <a:pt x="331152" y="84099"/>
                  </a:lnTo>
                  <a:lnTo>
                    <a:pt x="331482" y="86207"/>
                  </a:lnTo>
                  <a:lnTo>
                    <a:pt x="333311" y="94729"/>
                  </a:lnTo>
                  <a:lnTo>
                    <a:pt x="334416" y="98044"/>
                  </a:lnTo>
                  <a:lnTo>
                    <a:pt x="336029" y="105981"/>
                  </a:lnTo>
                  <a:lnTo>
                    <a:pt x="345528" y="120053"/>
                  </a:lnTo>
                  <a:lnTo>
                    <a:pt x="345770" y="120459"/>
                  </a:lnTo>
                  <a:lnTo>
                    <a:pt x="352386" y="130187"/>
                  </a:lnTo>
                  <a:lnTo>
                    <a:pt x="376643" y="146519"/>
                  </a:lnTo>
                  <a:lnTo>
                    <a:pt x="406349" y="152501"/>
                  </a:lnTo>
                  <a:lnTo>
                    <a:pt x="436067" y="146519"/>
                  </a:lnTo>
                  <a:lnTo>
                    <a:pt x="460324" y="130187"/>
                  </a:lnTo>
                  <a:lnTo>
                    <a:pt x="476669" y="105981"/>
                  </a:lnTo>
                  <a:lnTo>
                    <a:pt x="478231" y="98209"/>
                  </a:lnTo>
                  <a:lnTo>
                    <a:pt x="478980" y="96139"/>
                  </a:lnTo>
                  <a:lnTo>
                    <a:pt x="480923" y="87731"/>
                  </a:lnTo>
                  <a:lnTo>
                    <a:pt x="481558" y="84061"/>
                  </a:lnTo>
                  <a:lnTo>
                    <a:pt x="796366" y="84074"/>
                  </a:lnTo>
                  <a:lnTo>
                    <a:pt x="797877" y="84023"/>
                  </a:lnTo>
                  <a:lnTo>
                    <a:pt x="798512" y="83959"/>
                  </a:lnTo>
                  <a:lnTo>
                    <a:pt x="798982" y="83477"/>
                  </a:lnTo>
                  <a:lnTo>
                    <a:pt x="799007" y="66217"/>
                  </a:lnTo>
                  <a:close/>
                </a:path>
              </a:pathLst>
            </a:custGeom>
            <a:solidFill>
              <a:srgbClr val="2C29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73604" y="300824"/>
              <a:ext cx="443865" cy="133350"/>
            </a:xfrm>
            <a:custGeom>
              <a:avLst/>
              <a:gdLst/>
              <a:ahLst/>
              <a:cxnLst/>
              <a:rect l="l" t="t" r="r" b="b"/>
              <a:pathLst>
                <a:path w="443864" h="133350">
                  <a:moveTo>
                    <a:pt x="98742" y="27673"/>
                  </a:moveTo>
                  <a:lnTo>
                    <a:pt x="98539" y="27038"/>
                  </a:lnTo>
                  <a:lnTo>
                    <a:pt x="93954" y="22872"/>
                  </a:lnTo>
                  <a:lnTo>
                    <a:pt x="89662" y="20574"/>
                  </a:lnTo>
                  <a:lnTo>
                    <a:pt x="77927" y="18148"/>
                  </a:lnTo>
                  <a:lnTo>
                    <a:pt x="71158" y="18618"/>
                  </a:lnTo>
                  <a:lnTo>
                    <a:pt x="29591" y="34569"/>
                  </a:lnTo>
                  <a:lnTo>
                    <a:pt x="6223" y="65138"/>
                  </a:lnTo>
                  <a:lnTo>
                    <a:pt x="0" y="94068"/>
                  </a:lnTo>
                  <a:lnTo>
                    <a:pt x="228" y="102273"/>
                  </a:lnTo>
                  <a:lnTo>
                    <a:pt x="28790" y="132943"/>
                  </a:lnTo>
                  <a:lnTo>
                    <a:pt x="35255" y="132715"/>
                  </a:lnTo>
                  <a:lnTo>
                    <a:pt x="81102" y="117119"/>
                  </a:lnTo>
                  <a:lnTo>
                    <a:pt x="77177" y="114579"/>
                  </a:lnTo>
                  <a:lnTo>
                    <a:pt x="71412" y="117170"/>
                  </a:lnTo>
                  <a:lnTo>
                    <a:pt x="59182" y="122047"/>
                  </a:lnTo>
                  <a:lnTo>
                    <a:pt x="52641" y="123913"/>
                  </a:lnTo>
                  <a:lnTo>
                    <a:pt x="45948" y="124980"/>
                  </a:lnTo>
                  <a:lnTo>
                    <a:pt x="39052" y="125069"/>
                  </a:lnTo>
                  <a:lnTo>
                    <a:pt x="31369" y="124536"/>
                  </a:lnTo>
                  <a:lnTo>
                    <a:pt x="25323" y="121183"/>
                  </a:lnTo>
                  <a:lnTo>
                    <a:pt x="17957" y="109270"/>
                  </a:lnTo>
                  <a:lnTo>
                    <a:pt x="16421" y="103492"/>
                  </a:lnTo>
                  <a:lnTo>
                    <a:pt x="16256" y="97370"/>
                  </a:lnTo>
                  <a:lnTo>
                    <a:pt x="16522" y="87376"/>
                  </a:lnTo>
                  <a:lnTo>
                    <a:pt x="31305" y="45313"/>
                  </a:lnTo>
                  <a:lnTo>
                    <a:pt x="62788" y="26098"/>
                  </a:lnTo>
                  <a:lnTo>
                    <a:pt x="70573" y="26593"/>
                  </a:lnTo>
                  <a:lnTo>
                    <a:pt x="77825" y="27825"/>
                  </a:lnTo>
                  <a:lnTo>
                    <a:pt x="84035" y="32829"/>
                  </a:lnTo>
                  <a:lnTo>
                    <a:pt x="84531" y="48120"/>
                  </a:lnTo>
                  <a:lnTo>
                    <a:pt x="85039" y="51396"/>
                  </a:lnTo>
                  <a:lnTo>
                    <a:pt x="89674" y="49034"/>
                  </a:lnTo>
                  <a:lnTo>
                    <a:pt x="90157" y="48437"/>
                  </a:lnTo>
                  <a:lnTo>
                    <a:pt x="98742" y="27673"/>
                  </a:lnTo>
                  <a:close/>
                </a:path>
                <a:path w="443864" h="133350">
                  <a:moveTo>
                    <a:pt x="161061" y="1536"/>
                  </a:moveTo>
                  <a:lnTo>
                    <a:pt x="159054" y="863"/>
                  </a:lnTo>
                  <a:lnTo>
                    <a:pt x="150177" y="0"/>
                  </a:lnTo>
                  <a:lnTo>
                    <a:pt x="145503" y="584"/>
                  </a:lnTo>
                  <a:lnTo>
                    <a:pt x="95529" y="106426"/>
                  </a:lnTo>
                  <a:lnTo>
                    <a:pt x="92214" y="122974"/>
                  </a:lnTo>
                  <a:lnTo>
                    <a:pt x="94526" y="131419"/>
                  </a:lnTo>
                  <a:lnTo>
                    <a:pt x="97828" y="133083"/>
                  </a:lnTo>
                  <a:lnTo>
                    <a:pt x="102628" y="131318"/>
                  </a:lnTo>
                  <a:lnTo>
                    <a:pt x="130556" y="114249"/>
                  </a:lnTo>
                  <a:lnTo>
                    <a:pt x="131584" y="113804"/>
                  </a:lnTo>
                  <a:lnTo>
                    <a:pt x="131864" y="111506"/>
                  </a:lnTo>
                  <a:lnTo>
                    <a:pt x="132486" y="109855"/>
                  </a:lnTo>
                  <a:lnTo>
                    <a:pt x="132448" y="107924"/>
                  </a:lnTo>
                  <a:lnTo>
                    <a:pt x="115557" y="116281"/>
                  </a:lnTo>
                  <a:lnTo>
                    <a:pt x="109943" y="117538"/>
                  </a:lnTo>
                  <a:lnTo>
                    <a:pt x="108445" y="116522"/>
                  </a:lnTo>
                  <a:lnTo>
                    <a:pt x="107619" y="112306"/>
                  </a:lnTo>
                  <a:lnTo>
                    <a:pt x="108292" y="104673"/>
                  </a:lnTo>
                  <a:lnTo>
                    <a:pt x="132321" y="19481"/>
                  </a:lnTo>
                  <a:lnTo>
                    <a:pt x="139204" y="10883"/>
                  </a:lnTo>
                  <a:lnTo>
                    <a:pt x="146100" y="11087"/>
                  </a:lnTo>
                  <a:lnTo>
                    <a:pt x="153581" y="12179"/>
                  </a:lnTo>
                  <a:lnTo>
                    <a:pt x="161061" y="1536"/>
                  </a:lnTo>
                  <a:close/>
                </a:path>
                <a:path w="443864" h="133350">
                  <a:moveTo>
                    <a:pt x="170370" y="113626"/>
                  </a:moveTo>
                  <a:lnTo>
                    <a:pt x="169913" y="110807"/>
                  </a:lnTo>
                  <a:lnTo>
                    <a:pt x="165125" y="112915"/>
                  </a:lnTo>
                  <a:lnTo>
                    <a:pt x="160439" y="115214"/>
                  </a:lnTo>
                  <a:lnTo>
                    <a:pt x="151104" y="118224"/>
                  </a:lnTo>
                  <a:lnTo>
                    <a:pt x="148590" y="116090"/>
                  </a:lnTo>
                  <a:lnTo>
                    <a:pt x="149263" y="111582"/>
                  </a:lnTo>
                  <a:lnTo>
                    <a:pt x="163563" y="51435"/>
                  </a:lnTo>
                  <a:lnTo>
                    <a:pt x="161734" y="49809"/>
                  </a:lnTo>
                  <a:lnTo>
                    <a:pt x="131686" y="71856"/>
                  </a:lnTo>
                  <a:lnTo>
                    <a:pt x="139573" y="67602"/>
                  </a:lnTo>
                  <a:lnTo>
                    <a:pt x="145808" y="66078"/>
                  </a:lnTo>
                  <a:lnTo>
                    <a:pt x="147027" y="67221"/>
                  </a:lnTo>
                  <a:lnTo>
                    <a:pt x="145707" y="76149"/>
                  </a:lnTo>
                  <a:lnTo>
                    <a:pt x="138417" y="102679"/>
                  </a:lnTo>
                  <a:lnTo>
                    <a:pt x="136499" y="110464"/>
                  </a:lnTo>
                  <a:lnTo>
                    <a:pt x="135039" y="118376"/>
                  </a:lnTo>
                  <a:lnTo>
                    <a:pt x="134086" y="125412"/>
                  </a:lnTo>
                  <a:lnTo>
                    <a:pt x="136169" y="131673"/>
                  </a:lnTo>
                  <a:lnTo>
                    <a:pt x="138417" y="132689"/>
                  </a:lnTo>
                  <a:lnTo>
                    <a:pt x="142151" y="131305"/>
                  </a:lnTo>
                  <a:lnTo>
                    <a:pt x="149961" y="127279"/>
                  </a:lnTo>
                  <a:lnTo>
                    <a:pt x="155765" y="123939"/>
                  </a:lnTo>
                  <a:lnTo>
                    <a:pt x="169506" y="115570"/>
                  </a:lnTo>
                  <a:lnTo>
                    <a:pt x="170370" y="113626"/>
                  </a:lnTo>
                  <a:close/>
                </a:path>
                <a:path w="443864" h="133350">
                  <a:moveTo>
                    <a:pt x="175907" y="28625"/>
                  </a:moveTo>
                  <a:lnTo>
                    <a:pt x="173888" y="23329"/>
                  </a:lnTo>
                  <a:lnTo>
                    <a:pt x="172364" y="19075"/>
                  </a:lnTo>
                  <a:lnTo>
                    <a:pt x="171831" y="14376"/>
                  </a:lnTo>
                  <a:lnTo>
                    <a:pt x="162052" y="19405"/>
                  </a:lnTo>
                  <a:lnTo>
                    <a:pt x="156705" y="22110"/>
                  </a:lnTo>
                  <a:lnTo>
                    <a:pt x="156540" y="22428"/>
                  </a:lnTo>
                  <a:lnTo>
                    <a:pt x="157314" y="27482"/>
                  </a:lnTo>
                  <a:lnTo>
                    <a:pt x="158623" y="31750"/>
                  </a:lnTo>
                  <a:lnTo>
                    <a:pt x="162331" y="36106"/>
                  </a:lnTo>
                  <a:lnTo>
                    <a:pt x="162826" y="36271"/>
                  </a:lnTo>
                  <a:lnTo>
                    <a:pt x="167398" y="33578"/>
                  </a:lnTo>
                  <a:lnTo>
                    <a:pt x="175615" y="29070"/>
                  </a:lnTo>
                  <a:lnTo>
                    <a:pt x="175907" y="28625"/>
                  </a:lnTo>
                  <a:close/>
                </a:path>
                <a:path w="443864" h="133350">
                  <a:moveTo>
                    <a:pt x="443445" y="51739"/>
                  </a:moveTo>
                  <a:lnTo>
                    <a:pt x="443217" y="51384"/>
                  </a:lnTo>
                  <a:lnTo>
                    <a:pt x="436511" y="49491"/>
                  </a:lnTo>
                  <a:lnTo>
                    <a:pt x="431711" y="51003"/>
                  </a:lnTo>
                  <a:lnTo>
                    <a:pt x="423418" y="57340"/>
                  </a:lnTo>
                  <a:lnTo>
                    <a:pt x="419963" y="60706"/>
                  </a:lnTo>
                  <a:lnTo>
                    <a:pt x="416267" y="63792"/>
                  </a:lnTo>
                  <a:lnTo>
                    <a:pt x="415340" y="63715"/>
                  </a:lnTo>
                  <a:lnTo>
                    <a:pt x="415785" y="63131"/>
                  </a:lnTo>
                  <a:lnTo>
                    <a:pt x="416991" y="55651"/>
                  </a:lnTo>
                  <a:lnTo>
                    <a:pt x="417487" y="51104"/>
                  </a:lnTo>
                  <a:lnTo>
                    <a:pt x="416750" y="50482"/>
                  </a:lnTo>
                  <a:lnTo>
                    <a:pt x="413639" y="50469"/>
                  </a:lnTo>
                  <a:lnTo>
                    <a:pt x="404812" y="54508"/>
                  </a:lnTo>
                  <a:lnTo>
                    <a:pt x="384911" y="64655"/>
                  </a:lnTo>
                  <a:lnTo>
                    <a:pt x="384860" y="66700"/>
                  </a:lnTo>
                  <a:lnTo>
                    <a:pt x="384327" y="68148"/>
                  </a:lnTo>
                  <a:lnTo>
                    <a:pt x="384556" y="69824"/>
                  </a:lnTo>
                  <a:lnTo>
                    <a:pt x="393026" y="66078"/>
                  </a:lnTo>
                  <a:lnTo>
                    <a:pt x="399186" y="64820"/>
                  </a:lnTo>
                  <a:lnTo>
                    <a:pt x="400685" y="65938"/>
                  </a:lnTo>
                  <a:lnTo>
                    <a:pt x="401116" y="71577"/>
                  </a:lnTo>
                  <a:lnTo>
                    <a:pt x="400697" y="74269"/>
                  </a:lnTo>
                  <a:lnTo>
                    <a:pt x="385724" y="129286"/>
                  </a:lnTo>
                  <a:lnTo>
                    <a:pt x="385152" y="130543"/>
                  </a:lnTo>
                  <a:lnTo>
                    <a:pt x="385178" y="132029"/>
                  </a:lnTo>
                  <a:lnTo>
                    <a:pt x="399275" y="127025"/>
                  </a:lnTo>
                  <a:lnTo>
                    <a:pt x="399554" y="126365"/>
                  </a:lnTo>
                  <a:lnTo>
                    <a:pt x="414401" y="71310"/>
                  </a:lnTo>
                  <a:lnTo>
                    <a:pt x="418452" y="68414"/>
                  </a:lnTo>
                  <a:lnTo>
                    <a:pt x="422046" y="66217"/>
                  </a:lnTo>
                  <a:lnTo>
                    <a:pt x="430022" y="64782"/>
                  </a:lnTo>
                  <a:lnTo>
                    <a:pt x="437959" y="67030"/>
                  </a:lnTo>
                  <a:lnTo>
                    <a:pt x="438365" y="66865"/>
                  </a:lnTo>
                  <a:lnTo>
                    <a:pt x="443445" y="51739"/>
                  </a:lnTo>
                  <a:close/>
                </a:path>
              </a:pathLst>
            </a:custGeom>
            <a:solidFill>
              <a:srgbClr val="1D47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18329" y="499938"/>
              <a:ext cx="107950" cy="107950"/>
            </a:xfrm>
            <a:custGeom>
              <a:avLst/>
              <a:gdLst/>
              <a:ahLst/>
              <a:cxnLst/>
              <a:rect l="l" t="t" r="r" b="b"/>
              <a:pathLst>
                <a:path w="107950" h="107950">
                  <a:moveTo>
                    <a:pt x="55003" y="0"/>
                  </a:moveTo>
                  <a:lnTo>
                    <a:pt x="34054" y="3762"/>
                  </a:lnTo>
                  <a:lnTo>
                    <a:pt x="16586" y="14917"/>
                  </a:lnTo>
                  <a:lnTo>
                    <a:pt x="4575" y="31866"/>
                  </a:lnTo>
                  <a:lnTo>
                    <a:pt x="0" y="53009"/>
                  </a:lnTo>
                  <a:lnTo>
                    <a:pt x="4059" y="74264"/>
                  </a:lnTo>
                  <a:lnTo>
                    <a:pt x="15495" y="91538"/>
                  </a:lnTo>
                  <a:lnTo>
                    <a:pt x="32620" y="103158"/>
                  </a:lnTo>
                  <a:lnTo>
                    <a:pt x="53746" y="107454"/>
                  </a:lnTo>
                  <a:lnTo>
                    <a:pt x="74446" y="103320"/>
                  </a:lnTo>
                  <a:lnTo>
                    <a:pt x="91524" y="91971"/>
                  </a:lnTo>
                  <a:lnTo>
                    <a:pt x="103193" y="75220"/>
                  </a:lnTo>
                  <a:lnTo>
                    <a:pt x="107670" y="54876"/>
                  </a:lnTo>
                  <a:lnTo>
                    <a:pt x="103627" y="33464"/>
                  </a:lnTo>
                  <a:lnTo>
                    <a:pt x="92186" y="16179"/>
                  </a:lnTo>
                  <a:lnTo>
                    <a:pt x="75320" y="4523"/>
                  </a:lnTo>
                  <a:lnTo>
                    <a:pt x="55003" y="0"/>
                  </a:lnTo>
                  <a:close/>
                </a:path>
              </a:pathLst>
            </a:custGeom>
            <a:solidFill>
              <a:srgbClr val="A47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8018" y="300639"/>
              <a:ext cx="226981" cy="13295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723756" y="350354"/>
              <a:ext cx="230504" cy="137795"/>
            </a:xfrm>
            <a:custGeom>
              <a:avLst/>
              <a:gdLst/>
              <a:ahLst/>
              <a:cxnLst/>
              <a:rect l="l" t="t" r="r" b="b"/>
              <a:pathLst>
                <a:path w="230505" h="137795">
                  <a:moveTo>
                    <a:pt x="92621" y="16535"/>
                  </a:moveTo>
                  <a:lnTo>
                    <a:pt x="86626" y="825"/>
                  </a:lnTo>
                  <a:lnTo>
                    <a:pt x="80416" y="977"/>
                  </a:lnTo>
                  <a:lnTo>
                    <a:pt x="78752" y="1562"/>
                  </a:lnTo>
                  <a:lnTo>
                    <a:pt x="78752" y="24815"/>
                  </a:lnTo>
                  <a:lnTo>
                    <a:pt x="77673" y="35369"/>
                  </a:lnTo>
                  <a:lnTo>
                    <a:pt x="59474" y="74079"/>
                  </a:lnTo>
                  <a:lnTo>
                    <a:pt x="50812" y="74676"/>
                  </a:lnTo>
                  <a:lnTo>
                    <a:pt x="42760" y="67856"/>
                  </a:lnTo>
                  <a:lnTo>
                    <a:pt x="42024" y="66179"/>
                  </a:lnTo>
                  <a:lnTo>
                    <a:pt x="42456" y="63906"/>
                  </a:lnTo>
                  <a:lnTo>
                    <a:pt x="44196" y="55448"/>
                  </a:lnTo>
                  <a:lnTo>
                    <a:pt x="46012" y="47256"/>
                  </a:lnTo>
                  <a:lnTo>
                    <a:pt x="47917" y="38963"/>
                  </a:lnTo>
                  <a:lnTo>
                    <a:pt x="49784" y="30657"/>
                  </a:lnTo>
                  <a:lnTo>
                    <a:pt x="74625" y="12750"/>
                  </a:lnTo>
                  <a:lnTo>
                    <a:pt x="77355" y="14414"/>
                  </a:lnTo>
                  <a:lnTo>
                    <a:pt x="78613" y="20345"/>
                  </a:lnTo>
                  <a:lnTo>
                    <a:pt x="78689" y="23990"/>
                  </a:lnTo>
                  <a:lnTo>
                    <a:pt x="78752" y="24815"/>
                  </a:lnTo>
                  <a:lnTo>
                    <a:pt x="78752" y="1562"/>
                  </a:lnTo>
                  <a:lnTo>
                    <a:pt x="78295" y="1714"/>
                  </a:lnTo>
                  <a:lnTo>
                    <a:pt x="70764" y="5067"/>
                  </a:lnTo>
                  <a:lnTo>
                    <a:pt x="65849" y="8572"/>
                  </a:lnTo>
                  <a:lnTo>
                    <a:pt x="53543" y="17576"/>
                  </a:lnTo>
                  <a:lnTo>
                    <a:pt x="53327" y="16725"/>
                  </a:lnTo>
                  <a:lnTo>
                    <a:pt x="53530" y="16065"/>
                  </a:lnTo>
                  <a:lnTo>
                    <a:pt x="53746" y="14986"/>
                  </a:lnTo>
                  <a:lnTo>
                    <a:pt x="54317" y="12026"/>
                  </a:lnTo>
                  <a:lnTo>
                    <a:pt x="55092" y="8496"/>
                  </a:lnTo>
                  <a:lnTo>
                    <a:pt x="56057" y="2070"/>
                  </a:lnTo>
                  <a:lnTo>
                    <a:pt x="54673" y="749"/>
                  </a:lnTo>
                  <a:lnTo>
                    <a:pt x="50215" y="1066"/>
                  </a:lnTo>
                  <a:lnTo>
                    <a:pt x="48856" y="1714"/>
                  </a:lnTo>
                  <a:lnTo>
                    <a:pt x="40792" y="5778"/>
                  </a:lnTo>
                  <a:lnTo>
                    <a:pt x="34747" y="10668"/>
                  </a:lnTo>
                  <a:lnTo>
                    <a:pt x="25717" y="16065"/>
                  </a:lnTo>
                  <a:lnTo>
                    <a:pt x="25107" y="17576"/>
                  </a:lnTo>
                  <a:lnTo>
                    <a:pt x="25082" y="18973"/>
                  </a:lnTo>
                  <a:lnTo>
                    <a:pt x="25247" y="20523"/>
                  </a:lnTo>
                  <a:lnTo>
                    <a:pt x="26238" y="20345"/>
                  </a:lnTo>
                  <a:lnTo>
                    <a:pt x="27025" y="19735"/>
                  </a:lnTo>
                  <a:lnTo>
                    <a:pt x="30111" y="18173"/>
                  </a:lnTo>
                  <a:lnTo>
                    <a:pt x="32181" y="16725"/>
                  </a:lnTo>
                  <a:lnTo>
                    <a:pt x="37782" y="14986"/>
                  </a:lnTo>
                  <a:lnTo>
                    <a:pt x="39890" y="16535"/>
                  </a:lnTo>
                  <a:lnTo>
                    <a:pt x="39966" y="21958"/>
                  </a:lnTo>
                  <a:lnTo>
                    <a:pt x="39243" y="24815"/>
                  </a:lnTo>
                  <a:lnTo>
                    <a:pt x="14160" y="128981"/>
                  </a:lnTo>
                  <a:lnTo>
                    <a:pt x="13970" y="129641"/>
                  </a:lnTo>
                  <a:lnTo>
                    <a:pt x="8001" y="129501"/>
                  </a:lnTo>
                  <a:lnTo>
                    <a:pt x="4279" y="131597"/>
                  </a:lnTo>
                  <a:lnTo>
                    <a:pt x="749" y="135305"/>
                  </a:lnTo>
                  <a:lnTo>
                    <a:pt x="0" y="135712"/>
                  </a:lnTo>
                  <a:lnTo>
                    <a:pt x="673" y="137185"/>
                  </a:lnTo>
                  <a:lnTo>
                    <a:pt x="1473" y="136867"/>
                  </a:lnTo>
                  <a:lnTo>
                    <a:pt x="22847" y="136867"/>
                  </a:lnTo>
                  <a:lnTo>
                    <a:pt x="27597" y="136867"/>
                  </a:lnTo>
                  <a:lnTo>
                    <a:pt x="39268" y="137020"/>
                  </a:lnTo>
                  <a:lnTo>
                    <a:pt x="39827" y="136855"/>
                  </a:lnTo>
                  <a:lnTo>
                    <a:pt x="41719" y="136271"/>
                  </a:lnTo>
                  <a:lnTo>
                    <a:pt x="44018" y="133477"/>
                  </a:lnTo>
                  <a:lnTo>
                    <a:pt x="44665" y="133223"/>
                  </a:lnTo>
                  <a:lnTo>
                    <a:pt x="44335" y="132016"/>
                  </a:lnTo>
                  <a:lnTo>
                    <a:pt x="43624" y="132016"/>
                  </a:lnTo>
                  <a:lnTo>
                    <a:pt x="38214" y="131254"/>
                  </a:lnTo>
                  <a:lnTo>
                    <a:pt x="33401" y="130517"/>
                  </a:lnTo>
                  <a:lnTo>
                    <a:pt x="27330" y="129781"/>
                  </a:lnTo>
                  <a:lnTo>
                    <a:pt x="27330" y="129641"/>
                  </a:lnTo>
                  <a:lnTo>
                    <a:pt x="27444" y="128981"/>
                  </a:lnTo>
                  <a:lnTo>
                    <a:pt x="29044" y="122466"/>
                  </a:lnTo>
                  <a:lnTo>
                    <a:pt x="30429" y="116484"/>
                  </a:lnTo>
                  <a:lnTo>
                    <a:pt x="36766" y="89865"/>
                  </a:lnTo>
                  <a:lnTo>
                    <a:pt x="38658" y="81724"/>
                  </a:lnTo>
                  <a:lnTo>
                    <a:pt x="39065" y="81534"/>
                  </a:lnTo>
                  <a:lnTo>
                    <a:pt x="41681" y="82092"/>
                  </a:lnTo>
                  <a:lnTo>
                    <a:pt x="43205" y="82181"/>
                  </a:lnTo>
                  <a:lnTo>
                    <a:pt x="50266" y="83070"/>
                  </a:lnTo>
                  <a:lnTo>
                    <a:pt x="55410" y="82029"/>
                  </a:lnTo>
                  <a:lnTo>
                    <a:pt x="56172" y="81534"/>
                  </a:lnTo>
                  <a:lnTo>
                    <a:pt x="65633" y="75361"/>
                  </a:lnTo>
                  <a:lnTo>
                    <a:pt x="66433" y="74676"/>
                  </a:lnTo>
                  <a:lnTo>
                    <a:pt x="70573" y="71145"/>
                  </a:lnTo>
                  <a:lnTo>
                    <a:pt x="89839" y="36639"/>
                  </a:lnTo>
                  <a:lnTo>
                    <a:pt x="92494" y="20345"/>
                  </a:lnTo>
                  <a:lnTo>
                    <a:pt x="92621" y="16535"/>
                  </a:lnTo>
                  <a:close/>
                </a:path>
                <a:path w="230505" h="137795">
                  <a:moveTo>
                    <a:pt x="169392" y="12992"/>
                  </a:moveTo>
                  <a:lnTo>
                    <a:pt x="169379" y="12331"/>
                  </a:lnTo>
                  <a:lnTo>
                    <a:pt x="169024" y="9182"/>
                  </a:lnTo>
                  <a:lnTo>
                    <a:pt x="166116" y="2565"/>
                  </a:lnTo>
                  <a:lnTo>
                    <a:pt x="163474" y="901"/>
                  </a:lnTo>
                  <a:lnTo>
                    <a:pt x="157200" y="952"/>
                  </a:lnTo>
                  <a:lnTo>
                    <a:pt x="155498" y="1574"/>
                  </a:lnTo>
                  <a:lnTo>
                    <a:pt x="155498" y="25260"/>
                  </a:lnTo>
                  <a:lnTo>
                    <a:pt x="154571" y="34975"/>
                  </a:lnTo>
                  <a:lnTo>
                    <a:pt x="134340" y="75374"/>
                  </a:lnTo>
                  <a:lnTo>
                    <a:pt x="123888" y="72771"/>
                  </a:lnTo>
                  <a:lnTo>
                    <a:pt x="119138" y="66903"/>
                  </a:lnTo>
                  <a:lnTo>
                    <a:pt x="118986" y="65519"/>
                  </a:lnTo>
                  <a:lnTo>
                    <a:pt x="119265" y="63957"/>
                  </a:lnTo>
                  <a:lnTo>
                    <a:pt x="120637" y="57099"/>
                  </a:lnTo>
                  <a:lnTo>
                    <a:pt x="122148" y="50279"/>
                  </a:lnTo>
                  <a:lnTo>
                    <a:pt x="123710" y="43459"/>
                  </a:lnTo>
                  <a:lnTo>
                    <a:pt x="125514" y="35331"/>
                  </a:lnTo>
                  <a:lnTo>
                    <a:pt x="125907" y="34048"/>
                  </a:lnTo>
                  <a:lnTo>
                    <a:pt x="126707" y="28536"/>
                  </a:lnTo>
                  <a:lnTo>
                    <a:pt x="128879" y="25260"/>
                  </a:lnTo>
                  <a:lnTo>
                    <a:pt x="136804" y="18999"/>
                  </a:lnTo>
                  <a:lnTo>
                    <a:pt x="138887" y="17830"/>
                  </a:lnTo>
                  <a:lnTo>
                    <a:pt x="141960" y="16103"/>
                  </a:lnTo>
                  <a:lnTo>
                    <a:pt x="151257" y="12992"/>
                  </a:lnTo>
                  <a:lnTo>
                    <a:pt x="153720" y="14389"/>
                  </a:lnTo>
                  <a:lnTo>
                    <a:pt x="155409" y="19672"/>
                  </a:lnTo>
                  <a:lnTo>
                    <a:pt x="155498" y="25260"/>
                  </a:lnTo>
                  <a:lnTo>
                    <a:pt x="155498" y="1574"/>
                  </a:lnTo>
                  <a:lnTo>
                    <a:pt x="155092" y="1714"/>
                  </a:lnTo>
                  <a:lnTo>
                    <a:pt x="147574" y="5067"/>
                  </a:lnTo>
                  <a:lnTo>
                    <a:pt x="142748" y="8509"/>
                  </a:lnTo>
                  <a:lnTo>
                    <a:pt x="130009" y="17830"/>
                  </a:lnTo>
                  <a:lnTo>
                    <a:pt x="130619" y="14757"/>
                  </a:lnTo>
                  <a:lnTo>
                    <a:pt x="130848" y="13589"/>
                  </a:lnTo>
                  <a:lnTo>
                    <a:pt x="131711" y="9690"/>
                  </a:lnTo>
                  <a:lnTo>
                    <a:pt x="133032" y="1638"/>
                  </a:lnTo>
                  <a:lnTo>
                    <a:pt x="101727" y="17830"/>
                  </a:lnTo>
                  <a:lnTo>
                    <a:pt x="101752" y="18161"/>
                  </a:lnTo>
                  <a:lnTo>
                    <a:pt x="102222" y="20612"/>
                  </a:lnTo>
                  <a:lnTo>
                    <a:pt x="103962" y="19672"/>
                  </a:lnTo>
                  <a:lnTo>
                    <a:pt x="106895" y="18161"/>
                  </a:lnTo>
                  <a:lnTo>
                    <a:pt x="108889" y="16954"/>
                  </a:lnTo>
                  <a:lnTo>
                    <a:pt x="114465" y="14757"/>
                  </a:lnTo>
                  <a:lnTo>
                    <a:pt x="116700" y="16446"/>
                  </a:lnTo>
                  <a:lnTo>
                    <a:pt x="116713" y="22161"/>
                  </a:lnTo>
                  <a:lnTo>
                    <a:pt x="115938" y="25260"/>
                  </a:lnTo>
                  <a:lnTo>
                    <a:pt x="90957" y="129019"/>
                  </a:lnTo>
                  <a:lnTo>
                    <a:pt x="90766" y="129641"/>
                  </a:lnTo>
                  <a:lnTo>
                    <a:pt x="84810" y="129489"/>
                  </a:lnTo>
                  <a:lnTo>
                    <a:pt x="81051" y="131610"/>
                  </a:lnTo>
                  <a:lnTo>
                    <a:pt x="77508" y="135343"/>
                  </a:lnTo>
                  <a:lnTo>
                    <a:pt x="76860" y="135763"/>
                  </a:lnTo>
                  <a:lnTo>
                    <a:pt x="77406" y="137172"/>
                  </a:lnTo>
                  <a:lnTo>
                    <a:pt x="78206" y="136867"/>
                  </a:lnTo>
                  <a:lnTo>
                    <a:pt x="97967" y="136867"/>
                  </a:lnTo>
                  <a:lnTo>
                    <a:pt x="104444" y="136880"/>
                  </a:lnTo>
                  <a:lnTo>
                    <a:pt x="116116" y="137020"/>
                  </a:lnTo>
                  <a:lnTo>
                    <a:pt x="116649" y="136855"/>
                  </a:lnTo>
                  <a:lnTo>
                    <a:pt x="118503" y="136271"/>
                  </a:lnTo>
                  <a:lnTo>
                    <a:pt x="120802" y="133489"/>
                  </a:lnTo>
                  <a:lnTo>
                    <a:pt x="121539" y="133210"/>
                  </a:lnTo>
                  <a:lnTo>
                    <a:pt x="121081" y="132003"/>
                  </a:lnTo>
                  <a:lnTo>
                    <a:pt x="120345" y="132003"/>
                  </a:lnTo>
                  <a:lnTo>
                    <a:pt x="114998" y="131254"/>
                  </a:lnTo>
                  <a:lnTo>
                    <a:pt x="110236" y="130517"/>
                  </a:lnTo>
                  <a:lnTo>
                    <a:pt x="104203" y="129794"/>
                  </a:lnTo>
                  <a:lnTo>
                    <a:pt x="104140" y="129641"/>
                  </a:lnTo>
                  <a:lnTo>
                    <a:pt x="104203" y="129019"/>
                  </a:lnTo>
                  <a:lnTo>
                    <a:pt x="104863" y="126809"/>
                  </a:lnTo>
                  <a:lnTo>
                    <a:pt x="105156" y="125209"/>
                  </a:lnTo>
                  <a:lnTo>
                    <a:pt x="115455" y="81813"/>
                  </a:lnTo>
                  <a:lnTo>
                    <a:pt x="115747" y="81483"/>
                  </a:lnTo>
                  <a:lnTo>
                    <a:pt x="118313" y="82092"/>
                  </a:lnTo>
                  <a:lnTo>
                    <a:pt x="119773" y="82143"/>
                  </a:lnTo>
                  <a:lnTo>
                    <a:pt x="147421" y="71120"/>
                  </a:lnTo>
                  <a:lnTo>
                    <a:pt x="155702" y="64389"/>
                  </a:lnTo>
                  <a:lnTo>
                    <a:pt x="169164" y="23266"/>
                  </a:lnTo>
                  <a:lnTo>
                    <a:pt x="169379" y="17830"/>
                  </a:lnTo>
                  <a:lnTo>
                    <a:pt x="169392" y="12992"/>
                  </a:lnTo>
                  <a:close/>
                </a:path>
                <a:path w="230505" h="137795">
                  <a:moveTo>
                    <a:pt x="230505" y="59778"/>
                  </a:moveTo>
                  <a:lnTo>
                    <a:pt x="229019" y="60515"/>
                  </a:lnTo>
                  <a:lnTo>
                    <a:pt x="222631" y="63931"/>
                  </a:lnTo>
                  <a:lnTo>
                    <a:pt x="216814" y="66814"/>
                  </a:lnTo>
                  <a:lnTo>
                    <a:pt x="206019" y="70840"/>
                  </a:lnTo>
                  <a:lnTo>
                    <a:pt x="201269" y="72390"/>
                  </a:lnTo>
                  <a:lnTo>
                    <a:pt x="191617" y="71170"/>
                  </a:lnTo>
                  <a:lnTo>
                    <a:pt x="188531" y="68821"/>
                  </a:lnTo>
                  <a:lnTo>
                    <a:pt x="186029" y="60972"/>
                  </a:lnTo>
                  <a:lnTo>
                    <a:pt x="186042" y="57480"/>
                  </a:lnTo>
                  <a:lnTo>
                    <a:pt x="219290" y="32194"/>
                  </a:lnTo>
                  <a:lnTo>
                    <a:pt x="224878" y="27686"/>
                  </a:lnTo>
                  <a:lnTo>
                    <a:pt x="228422" y="22250"/>
                  </a:lnTo>
                  <a:lnTo>
                    <a:pt x="230098" y="15976"/>
                  </a:lnTo>
                  <a:lnTo>
                    <a:pt x="229997" y="8178"/>
                  </a:lnTo>
                  <a:lnTo>
                    <a:pt x="229692" y="5308"/>
                  </a:lnTo>
                  <a:lnTo>
                    <a:pt x="227584" y="2705"/>
                  </a:lnTo>
                  <a:lnTo>
                    <a:pt x="218592" y="177"/>
                  </a:lnTo>
                  <a:lnTo>
                    <a:pt x="215938" y="482"/>
                  </a:lnTo>
                  <a:lnTo>
                    <a:pt x="215938" y="21412"/>
                  </a:lnTo>
                  <a:lnTo>
                    <a:pt x="213728" y="27051"/>
                  </a:lnTo>
                  <a:lnTo>
                    <a:pt x="202450" y="36880"/>
                  </a:lnTo>
                  <a:lnTo>
                    <a:pt x="188214" y="45097"/>
                  </a:lnTo>
                  <a:lnTo>
                    <a:pt x="190779" y="36880"/>
                  </a:lnTo>
                  <a:lnTo>
                    <a:pt x="192125" y="32473"/>
                  </a:lnTo>
                  <a:lnTo>
                    <a:pt x="210731" y="8178"/>
                  </a:lnTo>
                  <a:lnTo>
                    <a:pt x="214617" y="10248"/>
                  </a:lnTo>
                  <a:lnTo>
                    <a:pt x="215938" y="21412"/>
                  </a:lnTo>
                  <a:lnTo>
                    <a:pt x="215938" y="482"/>
                  </a:lnTo>
                  <a:lnTo>
                    <a:pt x="182778" y="25933"/>
                  </a:lnTo>
                  <a:lnTo>
                    <a:pt x="172808" y="63931"/>
                  </a:lnTo>
                  <a:lnTo>
                    <a:pt x="172770" y="65201"/>
                  </a:lnTo>
                  <a:lnTo>
                    <a:pt x="175488" y="78397"/>
                  </a:lnTo>
                  <a:lnTo>
                    <a:pt x="180555" y="82435"/>
                  </a:lnTo>
                  <a:lnTo>
                    <a:pt x="191960" y="82562"/>
                  </a:lnTo>
                  <a:lnTo>
                    <a:pt x="195668" y="81978"/>
                  </a:lnTo>
                  <a:lnTo>
                    <a:pt x="229971" y="64477"/>
                  </a:lnTo>
                  <a:lnTo>
                    <a:pt x="230505" y="59778"/>
                  </a:lnTo>
                  <a:close/>
                </a:path>
              </a:pathLst>
            </a:custGeom>
            <a:solidFill>
              <a:srgbClr val="1D47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20371" y="502023"/>
              <a:ext cx="103505" cy="103505"/>
            </a:xfrm>
            <a:custGeom>
              <a:avLst/>
              <a:gdLst/>
              <a:ahLst/>
              <a:cxnLst/>
              <a:rect l="l" t="t" r="r" b="b"/>
              <a:pathLst>
                <a:path w="103505" h="103504">
                  <a:moveTo>
                    <a:pt x="51714" y="0"/>
                  </a:moveTo>
                  <a:lnTo>
                    <a:pt x="31652" y="4067"/>
                  </a:lnTo>
                  <a:lnTo>
                    <a:pt x="15251" y="15079"/>
                  </a:lnTo>
                  <a:lnTo>
                    <a:pt x="4153" y="31366"/>
                  </a:lnTo>
                  <a:lnTo>
                    <a:pt x="0" y="51257"/>
                  </a:lnTo>
                  <a:lnTo>
                    <a:pt x="3945" y="71351"/>
                  </a:lnTo>
                  <a:lnTo>
                    <a:pt x="14974" y="87917"/>
                  </a:lnTo>
                  <a:lnTo>
                    <a:pt x="31473" y="99161"/>
                  </a:lnTo>
                  <a:lnTo>
                    <a:pt x="51828" y="103289"/>
                  </a:lnTo>
                  <a:lnTo>
                    <a:pt x="71999" y="99207"/>
                  </a:lnTo>
                  <a:lnTo>
                    <a:pt x="88423" y="88117"/>
                  </a:lnTo>
                  <a:lnTo>
                    <a:pt x="99466" y="71661"/>
                  </a:lnTo>
                  <a:lnTo>
                    <a:pt x="103492" y="51485"/>
                  </a:lnTo>
                  <a:lnTo>
                    <a:pt x="99409" y="31416"/>
                  </a:lnTo>
                  <a:lnTo>
                    <a:pt x="88309" y="15041"/>
                  </a:lnTo>
                  <a:lnTo>
                    <a:pt x="71856" y="4017"/>
                  </a:lnTo>
                  <a:lnTo>
                    <a:pt x="51714" y="0"/>
                  </a:lnTo>
                  <a:close/>
                </a:path>
              </a:pathLst>
            </a:custGeom>
            <a:solidFill>
              <a:srgbClr val="2C29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25737" y="507331"/>
              <a:ext cx="93345" cy="92710"/>
            </a:xfrm>
            <a:custGeom>
              <a:avLst/>
              <a:gdLst/>
              <a:ahLst/>
              <a:cxnLst/>
              <a:rect l="l" t="t" r="r" b="b"/>
              <a:pathLst>
                <a:path w="93344" h="92709">
                  <a:moveTo>
                    <a:pt x="46418" y="0"/>
                  </a:moveTo>
                  <a:lnTo>
                    <a:pt x="28303" y="3661"/>
                  </a:lnTo>
                  <a:lnTo>
                    <a:pt x="13484" y="13681"/>
                  </a:lnTo>
                  <a:lnTo>
                    <a:pt x="3527" y="28439"/>
                  </a:lnTo>
                  <a:lnTo>
                    <a:pt x="0" y="46316"/>
                  </a:lnTo>
                  <a:lnTo>
                    <a:pt x="3558" y="64343"/>
                  </a:lnTo>
                  <a:lnTo>
                    <a:pt x="13469" y="79020"/>
                  </a:lnTo>
                  <a:lnTo>
                    <a:pt x="28069" y="88938"/>
                  </a:lnTo>
                  <a:lnTo>
                    <a:pt x="45694" y="92684"/>
                  </a:lnTo>
                  <a:lnTo>
                    <a:pt x="64233" y="89154"/>
                  </a:lnTo>
                  <a:lnTo>
                    <a:pt x="79192" y="79208"/>
                  </a:lnTo>
                  <a:lnTo>
                    <a:pt x="89191" y="64411"/>
                  </a:lnTo>
                  <a:lnTo>
                    <a:pt x="92849" y="46329"/>
                  </a:lnTo>
                  <a:lnTo>
                    <a:pt x="89218" y="28283"/>
                  </a:lnTo>
                  <a:lnTo>
                    <a:pt x="79268" y="13577"/>
                  </a:lnTo>
                  <a:lnTo>
                    <a:pt x="64501" y="3665"/>
                  </a:lnTo>
                  <a:lnTo>
                    <a:pt x="46418" y="0"/>
                  </a:lnTo>
                  <a:close/>
                </a:path>
              </a:pathLst>
            </a:custGeom>
            <a:solidFill>
              <a:srgbClr val="194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48308" y="576102"/>
              <a:ext cx="46990" cy="16510"/>
            </a:xfrm>
            <a:custGeom>
              <a:avLst/>
              <a:gdLst/>
              <a:ahLst/>
              <a:cxnLst/>
              <a:rect l="l" t="t" r="r" b="b"/>
              <a:pathLst>
                <a:path w="46989" h="16509">
                  <a:moveTo>
                    <a:pt x="3473" y="1028"/>
                  </a:moveTo>
                  <a:lnTo>
                    <a:pt x="3079" y="1460"/>
                  </a:lnTo>
                  <a:lnTo>
                    <a:pt x="2317" y="2870"/>
                  </a:lnTo>
                  <a:lnTo>
                    <a:pt x="1276" y="3517"/>
                  </a:lnTo>
                  <a:lnTo>
                    <a:pt x="488" y="4406"/>
                  </a:lnTo>
                  <a:lnTo>
                    <a:pt x="0" y="4600"/>
                  </a:lnTo>
                  <a:lnTo>
                    <a:pt x="58" y="4749"/>
                  </a:lnTo>
                  <a:lnTo>
                    <a:pt x="4468" y="9601"/>
                  </a:lnTo>
                  <a:lnTo>
                    <a:pt x="9099" y="13017"/>
                  </a:lnTo>
                  <a:lnTo>
                    <a:pt x="14979" y="14541"/>
                  </a:lnTo>
                  <a:lnTo>
                    <a:pt x="15665" y="14668"/>
                  </a:lnTo>
                  <a:lnTo>
                    <a:pt x="16338" y="14820"/>
                  </a:lnTo>
                  <a:lnTo>
                    <a:pt x="19602" y="15900"/>
                  </a:lnTo>
                  <a:lnTo>
                    <a:pt x="22256" y="16014"/>
                  </a:lnTo>
                  <a:lnTo>
                    <a:pt x="27184" y="15659"/>
                  </a:lnTo>
                  <a:lnTo>
                    <a:pt x="29203" y="15036"/>
                  </a:lnTo>
                  <a:lnTo>
                    <a:pt x="31273" y="14528"/>
                  </a:lnTo>
                  <a:lnTo>
                    <a:pt x="37077" y="12992"/>
                  </a:lnTo>
                  <a:lnTo>
                    <a:pt x="41699" y="9588"/>
                  </a:lnTo>
                  <a:lnTo>
                    <a:pt x="42712" y="8470"/>
                  </a:lnTo>
                  <a:lnTo>
                    <a:pt x="19424" y="8470"/>
                  </a:lnTo>
                  <a:lnTo>
                    <a:pt x="19177" y="7375"/>
                  </a:lnTo>
                  <a:lnTo>
                    <a:pt x="19094" y="7162"/>
                  </a:lnTo>
                  <a:lnTo>
                    <a:pt x="18848" y="5803"/>
                  </a:lnTo>
                  <a:lnTo>
                    <a:pt x="15728" y="5803"/>
                  </a:lnTo>
                  <a:lnTo>
                    <a:pt x="10382" y="5575"/>
                  </a:lnTo>
                  <a:lnTo>
                    <a:pt x="6889" y="4102"/>
                  </a:lnTo>
                  <a:lnTo>
                    <a:pt x="4032" y="1244"/>
                  </a:lnTo>
                  <a:lnTo>
                    <a:pt x="3473" y="1028"/>
                  </a:lnTo>
                  <a:close/>
                </a:path>
                <a:path w="46989" h="16509">
                  <a:moveTo>
                    <a:pt x="26866" y="0"/>
                  </a:moveTo>
                  <a:lnTo>
                    <a:pt x="23628" y="1879"/>
                  </a:lnTo>
                  <a:lnTo>
                    <a:pt x="21888" y="2616"/>
                  </a:lnTo>
                  <a:lnTo>
                    <a:pt x="18891" y="3365"/>
                  </a:lnTo>
                  <a:lnTo>
                    <a:pt x="18395" y="4076"/>
                  </a:lnTo>
                  <a:lnTo>
                    <a:pt x="18549" y="4600"/>
                  </a:lnTo>
                  <a:lnTo>
                    <a:pt x="18967" y="4749"/>
                  </a:lnTo>
                  <a:lnTo>
                    <a:pt x="18902" y="5803"/>
                  </a:lnTo>
                  <a:lnTo>
                    <a:pt x="19018" y="6197"/>
                  </a:lnTo>
                  <a:lnTo>
                    <a:pt x="19131" y="7162"/>
                  </a:lnTo>
                  <a:lnTo>
                    <a:pt x="19177" y="7375"/>
                  </a:lnTo>
                  <a:lnTo>
                    <a:pt x="19348" y="7810"/>
                  </a:lnTo>
                  <a:lnTo>
                    <a:pt x="19424" y="8470"/>
                  </a:lnTo>
                  <a:lnTo>
                    <a:pt x="42712" y="8470"/>
                  </a:lnTo>
                  <a:lnTo>
                    <a:pt x="45175" y="5753"/>
                  </a:lnTo>
                  <a:lnTo>
                    <a:pt x="28974" y="5753"/>
                  </a:lnTo>
                  <a:lnTo>
                    <a:pt x="27720" y="4635"/>
                  </a:lnTo>
                  <a:lnTo>
                    <a:pt x="27599" y="4076"/>
                  </a:lnTo>
                  <a:lnTo>
                    <a:pt x="27311" y="2425"/>
                  </a:lnTo>
                  <a:lnTo>
                    <a:pt x="27196" y="2108"/>
                  </a:lnTo>
                  <a:lnTo>
                    <a:pt x="27044" y="126"/>
                  </a:lnTo>
                  <a:lnTo>
                    <a:pt x="26866" y="0"/>
                  </a:lnTo>
                  <a:close/>
                </a:path>
                <a:path w="46989" h="16509">
                  <a:moveTo>
                    <a:pt x="19177" y="7375"/>
                  </a:moveTo>
                  <a:lnTo>
                    <a:pt x="19348" y="8127"/>
                  </a:lnTo>
                  <a:lnTo>
                    <a:pt x="19403" y="8292"/>
                  </a:lnTo>
                  <a:lnTo>
                    <a:pt x="19348" y="7810"/>
                  </a:lnTo>
                  <a:lnTo>
                    <a:pt x="19177" y="7375"/>
                  </a:lnTo>
                  <a:close/>
                </a:path>
                <a:path w="46989" h="16509">
                  <a:moveTo>
                    <a:pt x="17938" y="4381"/>
                  </a:moveTo>
                  <a:lnTo>
                    <a:pt x="17071" y="5575"/>
                  </a:lnTo>
                  <a:lnTo>
                    <a:pt x="15728" y="5803"/>
                  </a:lnTo>
                  <a:lnTo>
                    <a:pt x="18848" y="5803"/>
                  </a:lnTo>
                  <a:lnTo>
                    <a:pt x="18835" y="5575"/>
                  </a:lnTo>
                  <a:lnTo>
                    <a:pt x="18549" y="4600"/>
                  </a:lnTo>
                  <a:lnTo>
                    <a:pt x="17938" y="4381"/>
                  </a:lnTo>
                  <a:close/>
                </a:path>
                <a:path w="46989" h="16509">
                  <a:moveTo>
                    <a:pt x="42144" y="761"/>
                  </a:moveTo>
                  <a:lnTo>
                    <a:pt x="42068" y="1244"/>
                  </a:lnTo>
                  <a:lnTo>
                    <a:pt x="38982" y="4317"/>
                  </a:lnTo>
                  <a:lnTo>
                    <a:pt x="35451" y="5702"/>
                  </a:lnTo>
                  <a:lnTo>
                    <a:pt x="28974" y="5753"/>
                  </a:lnTo>
                  <a:lnTo>
                    <a:pt x="45175" y="5753"/>
                  </a:lnTo>
                  <a:lnTo>
                    <a:pt x="45865" y="4991"/>
                  </a:lnTo>
                  <a:lnTo>
                    <a:pt x="46386" y="4635"/>
                  </a:lnTo>
                  <a:lnTo>
                    <a:pt x="45624" y="4368"/>
                  </a:lnTo>
                  <a:lnTo>
                    <a:pt x="44392" y="3555"/>
                  </a:lnTo>
                  <a:lnTo>
                    <a:pt x="43468" y="2425"/>
                  </a:lnTo>
                  <a:lnTo>
                    <a:pt x="42764" y="1244"/>
                  </a:lnTo>
                  <a:lnTo>
                    <a:pt x="42678" y="939"/>
                  </a:lnTo>
                  <a:lnTo>
                    <a:pt x="42144" y="761"/>
                  </a:lnTo>
                  <a:close/>
                </a:path>
                <a:path w="46989" h="16509">
                  <a:moveTo>
                    <a:pt x="18549" y="4600"/>
                  </a:moveTo>
                  <a:lnTo>
                    <a:pt x="18841" y="5595"/>
                  </a:lnTo>
                  <a:lnTo>
                    <a:pt x="18967" y="4749"/>
                  </a:lnTo>
                  <a:lnTo>
                    <a:pt x="18549" y="4600"/>
                  </a:lnTo>
                  <a:close/>
                </a:path>
              </a:pathLst>
            </a:custGeom>
            <a:solidFill>
              <a:srgbClr val="D6AA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46579" y="532199"/>
              <a:ext cx="48260" cy="53340"/>
            </a:xfrm>
            <a:custGeom>
              <a:avLst/>
              <a:gdLst/>
              <a:ahLst/>
              <a:cxnLst/>
              <a:rect l="l" t="t" r="r" b="b"/>
              <a:pathLst>
                <a:path w="48260" h="53340">
                  <a:moveTo>
                    <a:pt x="14897" y="0"/>
                  </a:moveTo>
                  <a:lnTo>
                    <a:pt x="8026" y="1778"/>
                  </a:lnTo>
                  <a:lnTo>
                    <a:pt x="0" y="13119"/>
                  </a:lnTo>
                  <a:lnTo>
                    <a:pt x="2286" y="23507"/>
                  </a:lnTo>
                  <a:lnTo>
                    <a:pt x="12585" y="26035"/>
                  </a:lnTo>
                  <a:lnTo>
                    <a:pt x="12808" y="26644"/>
                  </a:lnTo>
                  <a:lnTo>
                    <a:pt x="10833" y="31102"/>
                  </a:lnTo>
                  <a:lnTo>
                    <a:pt x="10171" y="34226"/>
                  </a:lnTo>
                  <a:lnTo>
                    <a:pt x="10193" y="36868"/>
                  </a:lnTo>
                  <a:lnTo>
                    <a:pt x="10312" y="43357"/>
                  </a:lnTo>
                  <a:lnTo>
                    <a:pt x="13550" y="47028"/>
                  </a:lnTo>
                  <a:lnTo>
                    <a:pt x="19926" y="47688"/>
                  </a:lnTo>
                  <a:lnTo>
                    <a:pt x="19672" y="48285"/>
                  </a:lnTo>
                  <a:lnTo>
                    <a:pt x="20726" y="49733"/>
                  </a:lnTo>
                  <a:lnTo>
                    <a:pt x="20281" y="51638"/>
                  </a:lnTo>
                  <a:lnTo>
                    <a:pt x="21082" y="53162"/>
                  </a:lnTo>
                  <a:lnTo>
                    <a:pt x="21755" y="53200"/>
                  </a:lnTo>
                  <a:lnTo>
                    <a:pt x="21551" y="52793"/>
                  </a:lnTo>
                  <a:lnTo>
                    <a:pt x="21450" y="52438"/>
                  </a:lnTo>
                  <a:lnTo>
                    <a:pt x="20944" y="49733"/>
                  </a:lnTo>
                  <a:lnTo>
                    <a:pt x="20713" y="48260"/>
                  </a:lnTo>
                  <a:lnTo>
                    <a:pt x="20459" y="47675"/>
                  </a:lnTo>
                  <a:lnTo>
                    <a:pt x="23977" y="47129"/>
                  </a:lnTo>
                  <a:lnTo>
                    <a:pt x="25495" y="46316"/>
                  </a:lnTo>
                  <a:lnTo>
                    <a:pt x="18669" y="46316"/>
                  </a:lnTo>
                  <a:lnTo>
                    <a:pt x="15709" y="45313"/>
                  </a:lnTo>
                  <a:lnTo>
                    <a:pt x="14797" y="43891"/>
                  </a:lnTo>
                  <a:lnTo>
                    <a:pt x="14704" y="43357"/>
                  </a:lnTo>
                  <a:lnTo>
                    <a:pt x="14287" y="36868"/>
                  </a:lnTo>
                  <a:lnTo>
                    <a:pt x="14998" y="32626"/>
                  </a:lnTo>
                  <a:lnTo>
                    <a:pt x="16865" y="27876"/>
                  </a:lnTo>
                  <a:lnTo>
                    <a:pt x="17716" y="26250"/>
                  </a:lnTo>
                  <a:lnTo>
                    <a:pt x="22310" y="26250"/>
                  </a:lnTo>
                  <a:lnTo>
                    <a:pt x="22438" y="26162"/>
                  </a:lnTo>
                  <a:lnTo>
                    <a:pt x="25615" y="25171"/>
                  </a:lnTo>
                  <a:lnTo>
                    <a:pt x="27111" y="25171"/>
                  </a:lnTo>
                  <a:lnTo>
                    <a:pt x="27965" y="24041"/>
                  </a:lnTo>
                  <a:lnTo>
                    <a:pt x="32232" y="22339"/>
                  </a:lnTo>
                  <a:lnTo>
                    <a:pt x="36347" y="20345"/>
                  </a:lnTo>
                  <a:lnTo>
                    <a:pt x="42989" y="15379"/>
                  </a:lnTo>
                  <a:lnTo>
                    <a:pt x="45681" y="12928"/>
                  </a:lnTo>
                  <a:lnTo>
                    <a:pt x="47516" y="8521"/>
                  </a:lnTo>
                  <a:lnTo>
                    <a:pt x="28981" y="8521"/>
                  </a:lnTo>
                  <a:lnTo>
                    <a:pt x="28359" y="6807"/>
                  </a:lnTo>
                  <a:lnTo>
                    <a:pt x="26670" y="4406"/>
                  </a:lnTo>
                  <a:lnTo>
                    <a:pt x="24206" y="3124"/>
                  </a:lnTo>
                  <a:lnTo>
                    <a:pt x="21921" y="2260"/>
                  </a:lnTo>
                  <a:lnTo>
                    <a:pt x="21082" y="2260"/>
                  </a:lnTo>
                  <a:lnTo>
                    <a:pt x="14897" y="0"/>
                  </a:lnTo>
                  <a:close/>
                </a:path>
                <a:path w="48260" h="53340">
                  <a:moveTo>
                    <a:pt x="28994" y="44361"/>
                  </a:moveTo>
                  <a:lnTo>
                    <a:pt x="28625" y="44361"/>
                  </a:lnTo>
                  <a:lnTo>
                    <a:pt x="29044" y="46329"/>
                  </a:lnTo>
                  <a:lnTo>
                    <a:pt x="28994" y="44361"/>
                  </a:lnTo>
                  <a:close/>
                </a:path>
                <a:path w="48260" h="53340">
                  <a:moveTo>
                    <a:pt x="26771" y="27914"/>
                  </a:moveTo>
                  <a:lnTo>
                    <a:pt x="26022" y="28829"/>
                  </a:lnTo>
                  <a:lnTo>
                    <a:pt x="23380" y="30975"/>
                  </a:lnTo>
                  <a:lnTo>
                    <a:pt x="22110" y="32905"/>
                  </a:lnTo>
                  <a:lnTo>
                    <a:pt x="21043" y="34963"/>
                  </a:lnTo>
                  <a:lnTo>
                    <a:pt x="19900" y="38138"/>
                  </a:lnTo>
                  <a:lnTo>
                    <a:pt x="19075" y="41402"/>
                  </a:lnTo>
                  <a:lnTo>
                    <a:pt x="19202" y="46037"/>
                  </a:lnTo>
                  <a:lnTo>
                    <a:pt x="18669" y="46316"/>
                  </a:lnTo>
                  <a:lnTo>
                    <a:pt x="25495" y="46316"/>
                  </a:lnTo>
                  <a:lnTo>
                    <a:pt x="26301" y="45885"/>
                  </a:lnTo>
                  <a:lnTo>
                    <a:pt x="28625" y="44361"/>
                  </a:lnTo>
                  <a:lnTo>
                    <a:pt x="28994" y="44361"/>
                  </a:lnTo>
                  <a:lnTo>
                    <a:pt x="28930" y="43891"/>
                  </a:lnTo>
                  <a:lnTo>
                    <a:pt x="32291" y="41389"/>
                  </a:lnTo>
                  <a:lnTo>
                    <a:pt x="33667" y="39217"/>
                  </a:lnTo>
                  <a:lnTo>
                    <a:pt x="35293" y="34226"/>
                  </a:lnTo>
                  <a:lnTo>
                    <a:pt x="35699" y="31508"/>
                  </a:lnTo>
                  <a:lnTo>
                    <a:pt x="32868" y="28079"/>
                  </a:lnTo>
                  <a:lnTo>
                    <a:pt x="28028" y="28079"/>
                  </a:lnTo>
                  <a:lnTo>
                    <a:pt x="26771" y="27914"/>
                  </a:lnTo>
                  <a:close/>
                </a:path>
                <a:path w="48260" h="53340">
                  <a:moveTo>
                    <a:pt x="22310" y="26250"/>
                  </a:moveTo>
                  <a:lnTo>
                    <a:pt x="17716" y="26250"/>
                  </a:lnTo>
                  <a:lnTo>
                    <a:pt x="18986" y="26416"/>
                  </a:lnTo>
                  <a:lnTo>
                    <a:pt x="21336" y="26644"/>
                  </a:lnTo>
                  <a:lnTo>
                    <a:pt x="20905" y="27546"/>
                  </a:lnTo>
                  <a:lnTo>
                    <a:pt x="20848" y="28079"/>
                  </a:lnTo>
                  <a:lnTo>
                    <a:pt x="21043" y="29438"/>
                  </a:lnTo>
                  <a:lnTo>
                    <a:pt x="20650" y="30467"/>
                  </a:lnTo>
                  <a:lnTo>
                    <a:pt x="21412" y="31305"/>
                  </a:lnTo>
                  <a:lnTo>
                    <a:pt x="22720" y="30632"/>
                  </a:lnTo>
                  <a:lnTo>
                    <a:pt x="22185" y="29438"/>
                  </a:lnTo>
                  <a:lnTo>
                    <a:pt x="22310" y="26250"/>
                  </a:lnTo>
                  <a:close/>
                </a:path>
                <a:path w="48260" h="53340">
                  <a:moveTo>
                    <a:pt x="32270" y="27355"/>
                  </a:moveTo>
                  <a:lnTo>
                    <a:pt x="30137" y="27546"/>
                  </a:lnTo>
                  <a:lnTo>
                    <a:pt x="28028" y="28079"/>
                  </a:lnTo>
                  <a:lnTo>
                    <a:pt x="32868" y="28079"/>
                  </a:lnTo>
                  <a:lnTo>
                    <a:pt x="32270" y="27355"/>
                  </a:lnTo>
                  <a:close/>
                </a:path>
                <a:path w="48260" h="53340">
                  <a:moveTo>
                    <a:pt x="22438" y="26162"/>
                  </a:moveTo>
                  <a:close/>
                </a:path>
                <a:path w="48260" h="53340">
                  <a:moveTo>
                    <a:pt x="27111" y="25171"/>
                  </a:moveTo>
                  <a:lnTo>
                    <a:pt x="25615" y="25171"/>
                  </a:lnTo>
                  <a:lnTo>
                    <a:pt x="27063" y="25234"/>
                  </a:lnTo>
                  <a:close/>
                </a:path>
                <a:path w="48260" h="53340">
                  <a:moveTo>
                    <a:pt x="43637" y="2946"/>
                  </a:moveTo>
                  <a:lnTo>
                    <a:pt x="37998" y="3848"/>
                  </a:lnTo>
                  <a:lnTo>
                    <a:pt x="34544" y="5448"/>
                  </a:lnTo>
                  <a:lnTo>
                    <a:pt x="29933" y="8407"/>
                  </a:lnTo>
                  <a:lnTo>
                    <a:pt x="28981" y="8521"/>
                  </a:lnTo>
                  <a:lnTo>
                    <a:pt x="47516" y="8521"/>
                  </a:lnTo>
                  <a:lnTo>
                    <a:pt x="47891" y="7620"/>
                  </a:lnTo>
                  <a:lnTo>
                    <a:pt x="47815" y="5803"/>
                  </a:lnTo>
                  <a:lnTo>
                    <a:pt x="45339" y="3035"/>
                  </a:lnTo>
                  <a:lnTo>
                    <a:pt x="43637" y="2946"/>
                  </a:lnTo>
                  <a:close/>
                </a:path>
                <a:path w="48260" h="53340">
                  <a:moveTo>
                    <a:pt x="21551" y="2120"/>
                  </a:moveTo>
                  <a:lnTo>
                    <a:pt x="21374" y="2120"/>
                  </a:lnTo>
                  <a:lnTo>
                    <a:pt x="21221" y="2171"/>
                  </a:lnTo>
                  <a:lnTo>
                    <a:pt x="21082" y="2260"/>
                  </a:lnTo>
                  <a:lnTo>
                    <a:pt x="21921" y="2260"/>
                  </a:lnTo>
                  <a:lnTo>
                    <a:pt x="21551" y="2120"/>
                  </a:lnTo>
                  <a:close/>
                </a:path>
              </a:pathLst>
            </a:custGeom>
            <a:solidFill>
              <a:srgbClr val="2D2A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41409" y="565225"/>
              <a:ext cx="60325" cy="16510"/>
            </a:xfrm>
            <a:custGeom>
              <a:avLst/>
              <a:gdLst/>
              <a:ahLst/>
              <a:cxnLst/>
              <a:rect l="l" t="t" r="r" b="b"/>
              <a:pathLst>
                <a:path w="60325" h="16509">
                  <a:moveTo>
                    <a:pt x="10198" y="8902"/>
                  </a:moveTo>
                  <a:lnTo>
                    <a:pt x="10134" y="7848"/>
                  </a:lnTo>
                  <a:lnTo>
                    <a:pt x="6743" y="4584"/>
                  </a:lnTo>
                  <a:lnTo>
                    <a:pt x="4419" y="2946"/>
                  </a:lnTo>
                  <a:lnTo>
                    <a:pt x="914" y="0"/>
                  </a:lnTo>
                  <a:lnTo>
                    <a:pt x="635" y="749"/>
                  </a:lnTo>
                  <a:lnTo>
                    <a:pt x="0" y="5778"/>
                  </a:lnTo>
                  <a:lnTo>
                    <a:pt x="279" y="9626"/>
                  </a:lnTo>
                  <a:lnTo>
                    <a:pt x="2667" y="15976"/>
                  </a:lnTo>
                  <a:lnTo>
                    <a:pt x="3454" y="16040"/>
                  </a:lnTo>
                  <a:lnTo>
                    <a:pt x="5600" y="13563"/>
                  </a:lnTo>
                  <a:lnTo>
                    <a:pt x="7213" y="12903"/>
                  </a:lnTo>
                  <a:lnTo>
                    <a:pt x="7874" y="11353"/>
                  </a:lnTo>
                  <a:lnTo>
                    <a:pt x="8839" y="10096"/>
                  </a:lnTo>
                  <a:lnTo>
                    <a:pt x="10198" y="8902"/>
                  </a:lnTo>
                  <a:close/>
                </a:path>
                <a:path w="60325" h="16509">
                  <a:moveTo>
                    <a:pt x="59944" y="5943"/>
                  </a:moveTo>
                  <a:lnTo>
                    <a:pt x="59105" y="711"/>
                  </a:lnTo>
                  <a:lnTo>
                    <a:pt x="58928" y="127"/>
                  </a:lnTo>
                  <a:lnTo>
                    <a:pt x="55803" y="2565"/>
                  </a:lnTo>
                  <a:lnTo>
                    <a:pt x="53403" y="4203"/>
                  </a:lnTo>
                  <a:lnTo>
                    <a:pt x="49466" y="8255"/>
                  </a:lnTo>
                  <a:lnTo>
                    <a:pt x="51257" y="10452"/>
                  </a:lnTo>
                  <a:lnTo>
                    <a:pt x="52133" y="11785"/>
                  </a:lnTo>
                  <a:lnTo>
                    <a:pt x="54470" y="13906"/>
                  </a:lnTo>
                  <a:lnTo>
                    <a:pt x="54927" y="14554"/>
                  </a:lnTo>
                  <a:lnTo>
                    <a:pt x="55676" y="14795"/>
                  </a:lnTo>
                  <a:lnTo>
                    <a:pt x="56870" y="15608"/>
                  </a:lnTo>
                  <a:lnTo>
                    <a:pt x="57251" y="15405"/>
                  </a:lnTo>
                  <a:lnTo>
                    <a:pt x="59563" y="10490"/>
                  </a:lnTo>
                  <a:lnTo>
                    <a:pt x="59944" y="5943"/>
                  </a:lnTo>
                  <a:close/>
                </a:path>
              </a:pathLst>
            </a:custGeom>
            <a:solidFill>
              <a:srgbClr val="D2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64832" y="513140"/>
              <a:ext cx="13335" cy="12700"/>
            </a:xfrm>
            <a:custGeom>
              <a:avLst/>
              <a:gdLst/>
              <a:ahLst/>
              <a:cxnLst/>
              <a:rect l="l" t="t" r="r" b="b"/>
              <a:pathLst>
                <a:path w="13335" h="12700">
                  <a:moveTo>
                    <a:pt x="3797" y="0"/>
                  </a:moveTo>
                  <a:lnTo>
                    <a:pt x="1485" y="1676"/>
                  </a:lnTo>
                  <a:lnTo>
                    <a:pt x="0" y="6883"/>
                  </a:lnTo>
                  <a:lnTo>
                    <a:pt x="1028" y="9410"/>
                  </a:lnTo>
                  <a:lnTo>
                    <a:pt x="3441" y="10960"/>
                  </a:lnTo>
                  <a:lnTo>
                    <a:pt x="5473" y="12306"/>
                  </a:lnTo>
                  <a:lnTo>
                    <a:pt x="7505" y="12509"/>
                  </a:lnTo>
                  <a:lnTo>
                    <a:pt x="9537" y="10972"/>
                  </a:lnTo>
                  <a:lnTo>
                    <a:pt x="11912" y="9537"/>
                  </a:lnTo>
                  <a:lnTo>
                    <a:pt x="13004" y="6985"/>
                  </a:lnTo>
                  <a:lnTo>
                    <a:pt x="11633" y="1841"/>
                  </a:lnTo>
                  <a:lnTo>
                    <a:pt x="9334" y="50"/>
                  </a:lnTo>
                  <a:lnTo>
                    <a:pt x="3797" y="0"/>
                  </a:lnTo>
                  <a:close/>
                </a:path>
              </a:pathLst>
            </a:custGeom>
            <a:solidFill>
              <a:srgbClr val="D2A7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67604" y="524424"/>
              <a:ext cx="8255" cy="14604"/>
            </a:xfrm>
            <a:custGeom>
              <a:avLst/>
              <a:gdLst/>
              <a:ahLst/>
              <a:cxnLst/>
              <a:rect l="l" t="t" r="r" b="b"/>
              <a:pathLst>
                <a:path w="8255" h="14604">
                  <a:moveTo>
                    <a:pt x="609" y="7137"/>
                  </a:moveTo>
                  <a:lnTo>
                    <a:pt x="342" y="7251"/>
                  </a:lnTo>
                  <a:lnTo>
                    <a:pt x="312" y="8420"/>
                  </a:lnTo>
                  <a:lnTo>
                    <a:pt x="0" y="9271"/>
                  </a:lnTo>
                  <a:lnTo>
                    <a:pt x="393" y="10071"/>
                  </a:lnTo>
                  <a:lnTo>
                    <a:pt x="3009" y="11112"/>
                  </a:lnTo>
                  <a:lnTo>
                    <a:pt x="5118" y="12928"/>
                  </a:lnTo>
                  <a:lnTo>
                    <a:pt x="7340" y="14579"/>
                  </a:lnTo>
                  <a:lnTo>
                    <a:pt x="7454" y="9271"/>
                  </a:lnTo>
                  <a:lnTo>
                    <a:pt x="7485" y="8788"/>
                  </a:lnTo>
                  <a:lnTo>
                    <a:pt x="1028" y="8788"/>
                  </a:lnTo>
                  <a:lnTo>
                    <a:pt x="1003" y="7912"/>
                  </a:lnTo>
                  <a:lnTo>
                    <a:pt x="609" y="7137"/>
                  </a:lnTo>
                  <a:close/>
                </a:path>
                <a:path w="8255" h="14604">
                  <a:moveTo>
                    <a:pt x="1968" y="88"/>
                  </a:moveTo>
                  <a:lnTo>
                    <a:pt x="1130" y="254"/>
                  </a:lnTo>
                  <a:lnTo>
                    <a:pt x="368" y="749"/>
                  </a:lnTo>
                  <a:lnTo>
                    <a:pt x="761" y="3288"/>
                  </a:lnTo>
                  <a:lnTo>
                    <a:pt x="1028" y="6159"/>
                  </a:lnTo>
                  <a:lnTo>
                    <a:pt x="1028" y="8788"/>
                  </a:lnTo>
                  <a:lnTo>
                    <a:pt x="7485" y="8788"/>
                  </a:lnTo>
                  <a:lnTo>
                    <a:pt x="7605" y="7912"/>
                  </a:lnTo>
                  <a:lnTo>
                    <a:pt x="7975" y="6337"/>
                  </a:lnTo>
                  <a:lnTo>
                    <a:pt x="7847" y="4445"/>
                  </a:lnTo>
                  <a:lnTo>
                    <a:pt x="6032" y="4445"/>
                  </a:lnTo>
                  <a:lnTo>
                    <a:pt x="6110" y="4267"/>
                  </a:lnTo>
                  <a:lnTo>
                    <a:pt x="6089" y="3898"/>
                  </a:lnTo>
                  <a:lnTo>
                    <a:pt x="6307" y="3454"/>
                  </a:lnTo>
                  <a:lnTo>
                    <a:pt x="6326" y="3187"/>
                  </a:lnTo>
                  <a:lnTo>
                    <a:pt x="5955" y="2590"/>
                  </a:lnTo>
                  <a:lnTo>
                    <a:pt x="5676" y="2247"/>
                  </a:lnTo>
                  <a:lnTo>
                    <a:pt x="5575" y="1981"/>
                  </a:lnTo>
                  <a:lnTo>
                    <a:pt x="7442" y="1003"/>
                  </a:lnTo>
                  <a:lnTo>
                    <a:pt x="7269" y="876"/>
                  </a:lnTo>
                  <a:lnTo>
                    <a:pt x="4089" y="876"/>
                  </a:lnTo>
                  <a:lnTo>
                    <a:pt x="1968" y="88"/>
                  </a:lnTo>
                  <a:close/>
                </a:path>
                <a:path w="8255" h="14604">
                  <a:moveTo>
                    <a:pt x="7340" y="2095"/>
                  </a:moveTo>
                  <a:lnTo>
                    <a:pt x="5737" y="2242"/>
                  </a:lnTo>
                  <a:lnTo>
                    <a:pt x="5955" y="2590"/>
                  </a:lnTo>
                  <a:lnTo>
                    <a:pt x="6438" y="3187"/>
                  </a:lnTo>
                  <a:lnTo>
                    <a:pt x="6465" y="3454"/>
                  </a:lnTo>
                  <a:lnTo>
                    <a:pt x="6271" y="3898"/>
                  </a:lnTo>
                  <a:lnTo>
                    <a:pt x="6286" y="4267"/>
                  </a:lnTo>
                  <a:lnTo>
                    <a:pt x="6032" y="4445"/>
                  </a:lnTo>
                  <a:lnTo>
                    <a:pt x="7847" y="4445"/>
                  </a:lnTo>
                  <a:lnTo>
                    <a:pt x="7810" y="3898"/>
                  </a:lnTo>
                  <a:lnTo>
                    <a:pt x="7340" y="2095"/>
                  </a:lnTo>
                  <a:close/>
                </a:path>
                <a:path w="8255" h="14604">
                  <a:moveTo>
                    <a:pt x="6389" y="3288"/>
                  </a:moveTo>
                  <a:lnTo>
                    <a:pt x="6307" y="3454"/>
                  </a:lnTo>
                  <a:lnTo>
                    <a:pt x="6180" y="4105"/>
                  </a:lnTo>
                  <a:lnTo>
                    <a:pt x="6465" y="3454"/>
                  </a:lnTo>
                  <a:lnTo>
                    <a:pt x="6389" y="3288"/>
                  </a:lnTo>
                  <a:close/>
                </a:path>
                <a:path w="8255" h="14604">
                  <a:moveTo>
                    <a:pt x="5737" y="2242"/>
                  </a:moveTo>
                  <a:lnTo>
                    <a:pt x="5955" y="2590"/>
                  </a:lnTo>
                  <a:lnTo>
                    <a:pt x="5737" y="2242"/>
                  </a:lnTo>
                  <a:close/>
                </a:path>
                <a:path w="8255" h="14604">
                  <a:moveTo>
                    <a:pt x="5359" y="0"/>
                  </a:moveTo>
                  <a:lnTo>
                    <a:pt x="4089" y="876"/>
                  </a:lnTo>
                  <a:lnTo>
                    <a:pt x="7269" y="876"/>
                  </a:lnTo>
                  <a:lnTo>
                    <a:pt x="6888" y="596"/>
                  </a:lnTo>
                  <a:lnTo>
                    <a:pt x="6565" y="596"/>
                  </a:lnTo>
                  <a:lnTo>
                    <a:pt x="6616" y="469"/>
                  </a:lnTo>
                  <a:lnTo>
                    <a:pt x="5359" y="0"/>
                  </a:lnTo>
                  <a:close/>
                </a:path>
                <a:path w="8255" h="14604">
                  <a:moveTo>
                    <a:pt x="6451" y="508"/>
                  </a:moveTo>
                  <a:lnTo>
                    <a:pt x="6591" y="533"/>
                  </a:lnTo>
                  <a:lnTo>
                    <a:pt x="6451" y="508"/>
                  </a:lnTo>
                  <a:close/>
                </a:path>
                <a:path w="8255" h="14604">
                  <a:moveTo>
                    <a:pt x="6591" y="533"/>
                  </a:moveTo>
                  <a:lnTo>
                    <a:pt x="6888" y="596"/>
                  </a:lnTo>
                  <a:lnTo>
                    <a:pt x="6591" y="533"/>
                  </a:lnTo>
                  <a:close/>
                </a:path>
                <a:path w="8255" h="14604">
                  <a:moveTo>
                    <a:pt x="6601" y="508"/>
                  </a:moveTo>
                  <a:lnTo>
                    <a:pt x="6451" y="508"/>
                  </a:lnTo>
                  <a:lnTo>
                    <a:pt x="6591" y="533"/>
                  </a:lnTo>
                  <a:close/>
                </a:path>
              </a:pathLst>
            </a:custGeom>
            <a:solidFill>
              <a:srgbClr val="D6AA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47403" y="527621"/>
              <a:ext cx="48895" cy="4445"/>
            </a:xfrm>
            <a:custGeom>
              <a:avLst/>
              <a:gdLst/>
              <a:ahLst/>
              <a:cxnLst/>
              <a:rect l="l" t="t" r="r" b="b"/>
              <a:pathLst>
                <a:path w="48894" h="4445">
                  <a:moveTo>
                    <a:pt x="20447" y="4000"/>
                  </a:moveTo>
                  <a:lnTo>
                    <a:pt x="20345" y="2743"/>
                  </a:lnTo>
                  <a:lnTo>
                    <a:pt x="20396" y="584"/>
                  </a:lnTo>
                  <a:lnTo>
                    <a:pt x="19900" y="63"/>
                  </a:lnTo>
                  <a:lnTo>
                    <a:pt x="16637" y="215"/>
                  </a:lnTo>
                  <a:lnTo>
                    <a:pt x="14719" y="647"/>
                  </a:lnTo>
                  <a:lnTo>
                    <a:pt x="10185" y="342"/>
                  </a:lnTo>
                  <a:lnTo>
                    <a:pt x="8928" y="622"/>
                  </a:lnTo>
                  <a:lnTo>
                    <a:pt x="6413" y="635"/>
                  </a:lnTo>
                  <a:lnTo>
                    <a:pt x="3873" y="482"/>
                  </a:lnTo>
                  <a:lnTo>
                    <a:pt x="1384" y="1003"/>
                  </a:lnTo>
                  <a:lnTo>
                    <a:pt x="889" y="1308"/>
                  </a:lnTo>
                  <a:lnTo>
                    <a:pt x="139" y="1346"/>
                  </a:lnTo>
                  <a:lnTo>
                    <a:pt x="0" y="3073"/>
                  </a:lnTo>
                  <a:lnTo>
                    <a:pt x="876" y="3098"/>
                  </a:lnTo>
                  <a:lnTo>
                    <a:pt x="1346" y="3492"/>
                  </a:lnTo>
                  <a:lnTo>
                    <a:pt x="3162" y="4038"/>
                  </a:lnTo>
                  <a:lnTo>
                    <a:pt x="5016" y="3771"/>
                  </a:lnTo>
                  <a:lnTo>
                    <a:pt x="6845" y="3822"/>
                  </a:lnTo>
                  <a:lnTo>
                    <a:pt x="10998" y="3860"/>
                  </a:lnTo>
                  <a:lnTo>
                    <a:pt x="15138" y="4318"/>
                  </a:lnTo>
                  <a:lnTo>
                    <a:pt x="20142" y="4330"/>
                  </a:lnTo>
                  <a:lnTo>
                    <a:pt x="20447" y="4000"/>
                  </a:lnTo>
                  <a:close/>
                </a:path>
                <a:path w="48894" h="4445">
                  <a:moveTo>
                    <a:pt x="48768" y="2374"/>
                  </a:moveTo>
                  <a:lnTo>
                    <a:pt x="48755" y="1828"/>
                  </a:lnTo>
                  <a:lnTo>
                    <a:pt x="47091" y="977"/>
                  </a:lnTo>
                  <a:lnTo>
                    <a:pt x="44589" y="495"/>
                  </a:lnTo>
                  <a:lnTo>
                    <a:pt x="42062" y="622"/>
                  </a:lnTo>
                  <a:lnTo>
                    <a:pt x="39547" y="622"/>
                  </a:lnTo>
                  <a:lnTo>
                    <a:pt x="36106" y="292"/>
                  </a:lnTo>
                  <a:lnTo>
                    <a:pt x="32626" y="736"/>
                  </a:lnTo>
                  <a:lnTo>
                    <a:pt x="28321" y="0"/>
                  </a:lnTo>
                  <a:lnTo>
                    <a:pt x="27889" y="431"/>
                  </a:lnTo>
                  <a:lnTo>
                    <a:pt x="27914" y="1727"/>
                  </a:lnTo>
                  <a:lnTo>
                    <a:pt x="27774" y="2108"/>
                  </a:lnTo>
                  <a:lnTo>
                    <a:pt x="27584" y="3733"/>
                  </a:lnTo>
                  <a:lnTo>
                    <a:pt x="27813" y="4368"/>
                  </a:lnTo>
                  <a:lnTo>
                    <a:pt x="32753" y="4305"/>
                  </a:lnTo>
                  <a:lnTo>
                    <a:pt x="36144" y="3721"/>
                  </a:lnTo>
                  <a:lnTo>
                    <a:pt x="40246" y="3987"/>
                  </a:lnTo>
                  <a:lnTo>
                    <a:pt x="40957" y="4089"/>
                  </a:lnTo>
                  <a:lnTo>
                    <a:pt x="41630" y="3822"/>
                  </a:lnTo>
                  <a:lnTo>
                    <a:pt x="43459" y="3771"/>
                  </a:lnTo>
                  <a:lnTo>
                    <a:pt x="45326" y="4013"/>
                  </a:lnTo>
                  <a:lnTo>
                    <a:pt x="47129" y="3517"/>
                  </a:lnTo>
                  <a:lnTo>
                    <a:pt x="48768" y="2374"/>
                  </a:lnTo>
                  <a:close/>
                </a:path>
              </a:pathLst>
            </a:custGeom>
            <a:solidFill>
              <a:srgbClr val="D2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67228" y="556235"/>
              <a:ext cx="7620" cy="10795"/>
            </a:xfrm>
            <a:custGeom>
              <a:avLst/>
              <a:gdLst/>
              <a:ahLst/>
              <a:cxnLst/>
              <a:rect l="l" t="t" r="r" b="b"/>
              <a:pathLst>
                <a:path w="7619" h="10795">
                  <a:moveTo>
                    <a:pt x="7315" y="0"/>
                  </a:moveTo>
                  <a:lnTo>
                    <a:pt x="5549" y="482"/>
                  </a:lnTo>
                  <a:lnTo>
                    <a:pt x="3784" y="990"/>
                  </a:lnTo>
                  <a:lnTo>
                    <a:pt x="1206" y="1587"/>
                  </a:lnTo>
                  <a:lnTo>
                    <a:pt x="1028" y="1993"/>
                  </a:lnTo>
                  <a:lnTo>
                    <a:pt x="1003" y="4267"/>
                  </a:lnTo>
                  <a:lnTo>
                    <a:pt x="888" y="5803"/>
                  </a:lnTo>
                  <a:lnTo>
                    <a:pt x="812" y="7340"/>
                  </a:lnTo>
                  <a:lnTo>
                    <a:pt x="0" y="8432"/>
                  </a:lnTo>
                  <a:lnTo>
                    <a:pt x="38" y="9524"/>
                  </a:lnTo>
                  <a:lnTo>
                    <a:pt x="774" y="10642"/>
                  </a:lnTo>
                  <a:lnTo>
                    <a:pt x="2603" y="8064"/>
                  </a:lnTo>
                  <a:lnTo>
                    <a:pt x="4330" y="5397"/>
                  </a:lnTo>
                  <a:lnTo>
                    <a:pt x="7378" y="4038"/>
                  </a:lnTo>
                  <a:lnTo>
                    <a:pt x="7315" y="0"/>
                  </a:lnTo>
                  <a:close/>
                </a:path>
              </a:pathLst>
            </a:custGeom>
            <a:solidFill>
              <a:srgbClr val="D2A6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65754" y="591044"/>
              <a:ext cx="11430" cy="3810"/>
            </a:xfrm>
            <a:custGeom>
              <a:avLst/>
              <a:gdLst/>
              <a:ahLst/>
              <a:cxnLst/>
              <a:rect l="l" t="t" r="r" b="b"/>
              <a:pathLst>
                <a:path w="11430" h="3809">
                  <a:moveTo>
                    <a:pt x="11239" y="0"/>
                  </a:moveTo>
                  <a:lnTo>
                    <a:pt x="10528" y="380"/>
                  </a:lnTo>
                  <a:lnTo>
                    <a:pt x="7391" y="660"/>
                  </a:lnTo>
                  <a:lnTo>
                    <a:pt x="4762" y="1054"/>
                  </a:lnTo>
                  <a:lnTo>
                    <a:pt x="1841" y="393"/>
                  </a:lnTo>
                  <a:lnTo>
                    <a:pt x="1536" y="431"/>
                  </a:lnTo>
                  <a:lnTo>
                    <a:pt x="0" y="469"/>
                  </a:lnTo>
                  <a:lnTo>
                    <a:pt x="495" y="1066"/>
                  </a:lnTo>
                  <a:lnTo>
                    <a:pt x="863" y="1612"/>
                  </a:lnTo>
                  <a:lnTo>
                    <a:pt x="3975" y="3784"/>
                  </a:lnTo>
                  <a:lnTo>
                    <a:pt x="9067" y="3479"/>
                  </a:lnTo>
                  <a:lnTo>
                    <a:pt x="11302" y="990"/>
                  </a:lnTo>
                  <a:lnTo>
                    <a:pt x="11239" y="0"/>
                  </a:lnTo>
                  <a:close/>
                </a:path>
              </a:pathLst>
            </a:custGeom>
            <a:solidFill>
              <a:srgbClr val="D0A5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54249" y="524107"/>
              <a:ext cx="20320" cy="10795"/>
            </a:xfrm>
            <a:custGeom>
              <a:avLst/>
              <a:gdLst/>
              <a:ahLst/>
              <a:cxnLst/>
              <a:rect l="l" t="t" r="r" b="b"/>
              <a:pathLst>
                <a:path w="20319" h="10795">
                  <a:moveTo>
                    <a:pt x="13372" y="8056"/>
                  </a:moveTo>
                  <a:lnTo>
                    <a:pt x="13411" y="8204"/>
                  </a:lnTo>
                  <a:lnTo>
                    <a:pt x="13411" y="10350"/>
                  </a:lnTo>
                  <a:lnTo>
                    <a:pt x="13576" y="10388"/>
                  </a:lnTo>
                  <a:lnTo>
                    <a:pt x="13754" y="10388"/>
                  </a:lnTo>
                  <a:lnTo>
                    <a:pt x="13732" y="8074"/>
                  </a:lnTo>
                  <a:lnTo>
                    <a:pt x="13372" y="8056"/>
                  </a:lnTo>
                  <a:close/>
                </a:path>
                <a:path w="20319" h="10795">
                  <a:moveTo>
                    <a:pt x="13340" y="8170"/>
                  </a:moveTo>
                  <a:close/>
                </a:path>
                <a:path w="20319" h="10795">
                  <a:moveTo>
                    <a:pt x="13070" y="8040"/>
                  </a:moveTo>
                  <a:lnTo>
                    <a:pt x="13340" y="8170"/>
                  </a:lnTo>
                  <a:lnTo>
                    <a:pt x="13070" y="8040"/>
                  </a:lnTo>
                  <a:close/>
                </a:path>
                <a:path w="20319" h="10795">
                  <a:moveTo>
                    <a:pt x="13355" y="7992"/>
                  </a:moveTo>
                  <a:lnTo>
                    <a:pt x="13732" y="8074"/>
                  </a:lnTo>
                  <a:lnTo>
                    <a:pt x="13355" y="7992"/>
                  </a:lnTo>
                  <a:close/>
                </a:path>
                <a:path w="20319" h="10795">
                  <a:moveTo>
                    <a:pt x="13823" y="3964"/>
                  </a:moveTo>
                  <a:lnTo>
                    <a:pt x="12750" y="5676"/>
                  </a:lnTo>
                  <a:lnTo>
                    <a:pt x="13355" y="7992"/>
                  </a:lnTo>
                  <a:lnTo>
                    <a:pt x="13732" y="8067"/>
                  </a:lnTo>
                  <a:lnTo>
                    <a:pt x="13790" y="7594"/>
                  </a:lnTo>
                  <a:lnTo>
                    <a:pt x="13973" y="7327"/>
                  </a:lnTo>
                  <a:lnTo>
                    <a:pt x="14068" y="7035"/>
                  </a:lnTo>
                  <a:lnTo>
                    <a:pt x="14008" y="6184"/>
                  </a:lnTo>
                  <a:lnTo>
                    <a:pt x="13834" y="5676"/>
                  </a:lnTo>
                  <a:lnTo>
                    <a:pt x="13823" y="3964"/>
                  </a:lnTo>
                  <a:close/>
                </a:path>
                <a:path w="20319" h="10795">
                  <a:moveTo>
                    <a:pt x="12458" y="7746"/>
                  </a:moveTo>
                  <a:lnTo>
                    <a:pt x="7365" y="7746"/>
                  </a:lnTo>
                  <a:lnTo>
                    <a:pt x="13070" y="8040"/>
                  </a:lnTo>
                  <a:lnTo>
                    <a:pt x="12458" y="7746"/>
                  </a:lnTo>
                  <a:close/>
                </a:path>
                <a:path w="20319" h="10795">
                  <a:moveTo>
                    <a:pt x="3886" y="7035"/>
                  </a:moveTo>
                  <a:lnTo>
                    <a:pt x="0" y="7327"/>
                  </a:lnTo>
                  <a:lnTo>
                    <a:pt x="3670" y="7835"/>
                  </a:lnTo>
                  <a:lnTo>
                    <a:pt x="7365" y="7746"/>
                  </a:lnTo>
                  <a:lnTo>
                    <a:pt x="12458" y="7746"/>
                  </a:lnTo>
                  <a:lnTo>
                    <a:pt x="12167" y="7607"/>
                  </a:lnTo>
                  <a:lnTo>
                    <a:pt x="7648" y="7594"/>
                  </a:lnTo>
                  <a:lnTo>
                    <a:pt x="3886" y="7035"/>
                  </a:lnTo>
                  <a:close/>
                </a:path>
                <a:path w="20319" h="10795">
                  <a:moveTo>
                    <a:pt x="12141" y="7594"/>
                  </a:moveTo>
                  <a:lnTo>
                    <a:pt x="7734" y="7607"/>
                  </a:lnTo>
                  <a:lnTo>
                    <a:pt x="12167" y="7607"/>
                  </a:lnTo>
                  <a:close/>
                </a:path>
                <a:path w="20319" h="10795">
                  <a:moveTo>
                    <a:pt x="5181" y="3594"/>
                  </a:moveTo>
                  <a:lnTo>
                    <a:pt x="2082" y="4127"/>
                  </a:lnTo>
                  <a:lnTo>
                    <a:pt x="5207" y="4229"/>
                  </a:lnTo>
                  <a:lnTo>
                    <a:pt x="8318" y="4216"/>
                  </a:lnTo>
                  <a:lnTo>
                    <a:pt x="12041" y="3797"/>
                  </a:lnTo>
                  <a:lnTo>
                    <a:pt x="8318" y="3797"/>
                  </a:lnTo>
                  <a:lnTo>
                    <a:pt x="5181" y="3594"/>
                  </a:lnTo>
                  <a:close/>
                </a:path>
                <a:path w="20319" h="10795">
                  <a:moveTo>
                    <a:pt x="14071" y="3568"/>
                  </a:moveTo>
                  <a:lnTo>
                    <a:pt x="13845" y="3594"/>
                  </a:lnTo>
                  <a:lnTo>
                    <a:pt x="13823" y="3964"/>
                  </a:lnTo>
                  <a:lnTo>
                    <a:pt x="14071" y="3568"/>
                  </a:lnTo>
                  <a:close/>
                </a:path>
                <a:path w="20319" h="10795">
                  <a:moveTo>
                    <a:pt x="14020" y="0"/>
                  </a:moveTo>
                  <a:lnTo>
                    <a:pt x="14136" y="253"/>
                  </a:lnTo>
                  <a:lnTo>
                    <a:pt x="14516" y="634"/>
                  </a:lnTo>
                  <a:lnTo>
                    <a:pt x="13060" y="863"/>
                  </a:lnTo>
                  <a:lnTo>
                    <a:pt x="12763" y="1320"/>
                  </a:lnTo>
                  <a:lnTo>
                    <a:pt x="13220" y="3378"/>
                  </a:lnTo>
                  <a:lnTo>
                    <a:pt x="12560" y="3505"/>
                  </a:lnTo>
                  <a:lnTo>
                    <a:pt x="8318" y="3797"/>
                  </a:lnTo>
                  <a:lnTo>
                    <a:pt x="12041" y="3797"/>
                  </a:lnTo>
                  <a:lnTo>
                    <a:pt x="13808" y="3598"/>
                  </a:lnTo>
                  <a:lnTo>
                    <a:pt x="13906" y="2552"/>
                  </a:lnTo>
                  <a:lnTo>
                    <a:pt x="13726" y="1422"/>
                  </a:lnTo>
                  <a:lnTo>
                    <a:pt x="15550" y="430"/>
                  </a:lnTo>
                  <a:lnTo>
                    <a:pt x="14020" y="0"/>
                  </a:lnTo>
                  <a:close/>
                </a:path>
                <a:path w="20319" h="10795">
                  <a:moveTo>
                    <a:pt x="16247" y="599"/>
                  </a:moveTo>
                  <a:lnTo>
                    <a:pt x="17932" y="1422"/>
                  </a:lnTo>
                  <a:lnTo>
                    <a:pt x="19731" y="863"/>
                  </a:lnTo>
                  <a:lnTo>
                    <a:pt x="17996" y="850"/>
                  </a:lnTo>
                  <a:lnTo>
                    <a:pt x="16247" y="599"/>
                  </a:lnTo>
                  <a:close/>
                </a:path>
                <a:path w="20319" h="10795">
                  <a:moveTo>
                    <a:pt x="20116" y="12"/>
                  </a:moveTo>
                  <a:lnTo>
                    <a:pt x="18084" y="863"/>
                  </a:lnTo>
                  <a:lnTo>
                    <a:pt x="19772" y="850"/>
                  </a:lnTo>
                  <a:lnTo>
                    <a:pt x="19977" y="787"/>
                  </a:lnTo>
                  <a:lnTo>
                    <a:pt x="19787" y="571"/>
                  </a:lnTo>
                  <a:lnTo>
                    <a:pt x="19756" y="430"/>
                  </a:lnTo>
                  <a:lnTo>
                    <a:pt x="20015" y="253"/>
                  </a:lnTo>
                  <a:lnTo>
                    <a:pt x="20116" y="12"/>
                  </a:lnTo>
                  <a:close/>
                </a:path>
                <a:path w="20319" h="10795">
                  <a:moveTo>
                    <a:pt x="15722" y="342"/>
                  </a:moveTo>
                  <a:lnTo>
                    <a:pt x="15550" y="430"/>
                  </a:lnTo>
                  <a:lnTo>
                    <a:pt x="16052" y="571"/>
                  </a:lnTo>
                  <a:lnTo>
                    <a:pt x="16247" y="599"/>
                  </a:lnTo>
                  <a:lnTo>
                    <a:pt x="15722" y="342"/>
                  </a:lnTo>
                  <a:close/>
                </a:path>
              </a:pathLst>
            </a:custGeom>
            <a:solidFill>
              <a:srgbClr val="B48D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694498" y="527856"/>
              <a:ext cx="5715" cy="5080"/>
            </a:xfrm>
            <a:custGeom>
              <a:avLst/>
              <a:gdLst/>
              <a:ahLst/>
              <a:cxnLst/>
              <a:rect l="l" t="t" r="r" b="b"/>
              <a:pathLst>
                <a:path w="5714" h="5079">
                  <a:moveTo>
                    <a:pt x="2984" y="0"/>
                  </a:moveTo>
                  <a:lnTo>
                    <a:pt x="2222" y="558"/>
                  </a:lnTo>
                  <a:lnTo>
                    <a:pt x="1396" y="1181"/>
                  </a:lnTo>
                  <a:lnTo>
                    <a:pt x="736" y="698"/>
                  </a:lnTo>
                  <a:lnTo>
                    <a:pt x="0" y="736"/>
                  </a:lnTo>
                  <a:lnTo>
                    <a:pt x="1384" y="1562"/>
                  </a:lnTo>
                  <a:lnTo>
                    <a:pt x="901" y="2413"/>
                  </a:lnTo>
                  <a:lnTo>
                    <a:pt x="50" y="3276"/>
                  </a:lnTo>
                  <a:lnTo>
                    <a:pt x="698" y="3251"/>
                  </a:lnTo>
                  <a:lnTo>
                    <a:pt x="1295" y="3073"/>
                  </a:lnTo>
                  <a:lnTo>
                    <a:pt x="1917" y="3695"/>
                  </a:lnTo>
                  <a:lnTo>
                    <a:pt x="2654" y="4457"/>
                  </a:lnTo>
                  <a:lnTo>
                    <a:pt x="3644" y="4305"/>
                  </a:lnTo>
                  <a:lnTo>
                    <a:pt x="5067" y="2870"/>
                  </a:lnTo>
                  <a:lnTo>
                    <a:pt x="5130" y="1981"/>
                  </a:lnTo>
                  <a:lnTo>
                    <a:pt x="4635" y="1168"/>
                  </a:lnTo>
                  <a:lnTo>
                    <a:pt x="4051" y="241"/>
                  </a:lnTo>
                  <a:lnTo>
                    <a:pt x="2984" y="0"/>
                  </a:lnTo>
                  <a:close/>
                </a:path>
              </a:pathLst>
            </a:custGeom>
            <a:solidFill>
              <a:srgbClr val="CAA0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643670" y="527535"/>
              <a:ext cx="5715" cy="5080"/>
            </a:xfrm>
            <a:custGeom>
              <a:avLst/>
              <a:gdLst/>
              <a:ahLst/>
              <a:cxnLst/>
              <a:rect l="l" t="t" r="r" b="b"/>
              <a:pathLst>
                <a:path w="5714" h="5079">
                  <a:moveTo>
                    <a:pt x="2222" y="0"/>
                  </a:moveTo>
                  <a:lnTo>
                    <a:pt x="1231" y="317"/>
                  </a:lnTo>
                  <a:lnTo>
                    <a:pt x="12" y="1854"/>
                  </a:lnTo>
                  <a:lnTo>
                    <a:pt x="0" y="2654"/>
                  </a:lnTo>
                  <a:lnTo>
                    <a:pt x="546" y="3365"/>
                  </a:lnTo>
                  <a:lnTo>
                    <a:pt x="1168" y="4203"/>
                  </a:lnTo>
                  <a:lnTo>
                    <a:pt x="2133" y="4572"/>
                  </a:lnTo>
                  <a:lnTo>
                    <a:pt x="2946" y="3924"/>
                  </a:lnTo>
                  <a:lnTo>
                    <a:pt x="3682" y="3352"/>
                  </a:lnTo>
                  <a:lnTo>
                    <a:pt x="4330" y="3403"/>
                  </a:lnTo>
                  <a:lnTo>
                    <a:pt x="5079" y="3568"/>
                  </a:lnTo>
                  <a:lnTo>
                    <a:pt x="3886" y="2730"/>
                  </a:lnTo>
                  <a:lnTo>
                    <a:pt x="3771" y="1892"/>
                  </a:lnTo>
                  <a:lnTo>
                    <a:pt x="5118" y="1079"/>
                  </a:lnTo>
                  <a:lnTo>
                    <a:pt x="4356" y="1244"/>
                  </a:lnTo>
                  <a:lnTo>
                    <a:pt x="3721" y="1295"/>
                  </a:lnTo>
                  <a:lnTo>
                    <a:pt x="2222" y="0"/>
                  </a:lnTo>
                  <a:close/>
                </a:path>
              </a:pathLst>
            </a:custGeom>
            <a:solidFill>
              <a:srgbClr val="CCA3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74514" y="525052"/>
              <a:ext cx="14604" cy="10160"/>
            </a:xfrm>
            <a:custGeom>
              <a:avLst/>
              <a:gdLst/>
              <a:ahLst/>
              <a:cxnLst/>
              <a:rect l="l" t="t" r="r" b="b"/>
              <a:pathLst>
                <a:path w="14605" h="10159">
                  <a:moveTo>
                    <a:pt x="457" y="5329"/>
                  </a:moveTo>
                  <a:lnTo>
                    <a:pt x="482" y="9613"/>
                  </a:lnTo>
                  <a:lnTo>
                    <a:pt x="990" y="7048"/>
                  </a:lnTo>
                  <a:lnTo>
                    <a:pt x="1546" y="7048"/>
                  </a:lnTo>
                  <a:lnTo>
                    <a:pt x="5156" y="6883"/>
                  </a:lnTo>
                  <a:lnTo>
                    <a:pt x="1181" y="6883"/>
                  </a:lnTo>
                  <a:lnTo>
                    <a:pt x="457" y="5329"/>
                  </a:lnTo>
                  <a:close/>
                </a:path>
                <a:path w="14605" h="10159">
                  <a:moveTo>
                    <a:pt x="1546" y="7048"/>
                  </a:moveTo>
                  <a:lnTo>
                    <a:pt x="990" y="7048"/>
                  </a:lnTo>
                  <a:lnTo>
                    <a:pt x="1546" y="7048"/>
                  </a:lnTo>
                  <a:close/>
                </a:path>
                <a:path w="14605" h="10159">
                  <a:moveTo>
                    <a:pt x="11506" y="6311"/>
                  </a:moveTo>
                  <a:lnTo>
                    <a:pt x="7416" y="6426"/>
                  </a:lnTo>
                  <a:lnTo>
                    <a:pt x="4825" y="6591"/>
                  </a:lnTo>
                  <a:lnTo>
                    <a:pt x="1752" y="6692"/>
                  </a:lnTo>
                  <a:lnTo>
                    <a:pt x="1181" y="6883"/>
                  </a:lnTo>
                  <a:lnTo>
                    <a:pt x="5156" y="6883"/>
                  </a:lnTo>
                  <a:lnTo>
                    <a:pt x="7378" y="6781"/>
                  </a:lnTo>
                  <a:lnTo>
                    <a:pt x="11453" y="6781"/>
                  </a:lnTo>
                  <a:lnTo>
                    <a:pt x="14516" y="6388"/>
                  </a:lnTo>
                  <a:lnTo>
                    <a:pt x="13017" y="6375"/>
                  </a:lnTo>
                  <a:lnTo>
                    <a:pt x="11506" y="6311"/>
                  </a:lnTo>
                  <a:close/>
                </a:path>
                <a:path w="14605" h="10159">
                  <a:moveTo>
                    <a:pt x="11453" y="6781"/>
                  </a:moveTo>
                  <a:lnTo>
                    <a:pt x="7378" y="6781"/>
                  </a:lnTo>
                  <a:lnTo>
                    <a:pt x="10960" y="6845"/>
                  </a:lnTo>
                  <a:lnTo>
                    <a:pt x="11453" y="6781"/>
                  </a:lnTo>
                  <a:close/>
                </a:path>
                <a:path w="14605" h="10159">
                  <a:moveTo>
                    <a:pt x="457" y="4480"/>
                  </a:moveTo>
                  <a:lnTo>
                    <a:pt x="228" y="4838"/>
                  </a:lnTo>
                  <a:lnTo>
                    <a:pt x="457" y="5329"/>
                  </a:lnTo>
                  <a:lnTo>
                    <a:pt x="457" y="4480"/>
                  </a:lnTo>
                  <a:close/>
                </a:path>
                <a:path w="14605" h="10159">
                  <a:moveTo>
                    <a:pt x="444" y="0"/>
                  </a:moveTo>
                  <a:lnTo>
                    <a:pt x="0" y="1079"/>
                  </a:lnTo>
                  <a:lnTo>
                    <a:pt x="787" y="2146"/>
                  </a:lnTo>
                  <a:lnTo>
                    <a:pt x="577" y="2832"/>
                  </a:lnTo>
                  <a:lnTo>
                    <a:pt x="457" y="4480"/>
                  </a:lnTo>
                  <a:lnTo>
                    <a:pt x="1574" y="2730"/>
                  </a:lnTo>
                  <a:lnTo>
                    <a:pt x="4094" y="2730"/>
                  </a:lnTo>
                  <a:lnTo>
                    <a:pt x="1435" y="2578"/>
                  </a:lnTo>
                  <a:lnTo>
                    <a:pt x="812" y="2425"/>
                  </a:lnTo>
                  <a:lnTo>
                    <a:pt x="1181" y="622"/>
                  </a:lnTo>
                  <a:lnTo>
                    <a:pt x="1269" y="25"/>
                  </a:lnTo>
                  <a:lnTo>
                    <a:pt x="444" y="0"/>
                  </a:lnTo>
                  <a:close/>
                </a:path>
                <a:path w="14605" h="10159">
                  <a:moveTo>
                    <a:pt x="4094" y="2730"/>
                  </a:moveTo>
                  <a:lnTo>
                    <a:pt x="1574" y="2730"/>
                  </a:lnTo>
                  <a:lnTo>
                    <a:pt x="6210" y="3340"/>
                  </a:lnTo>
                  <a:lnTo>
                    <a:pt x="9334" y="3238"/>
                  </a:lnTo>
                  <a:lnTo>
                    <a:pt x="12445" y="3187"/>
                  </a:lnTo>
                  <a:lnTo>
                    <a:pt x="10270" y="2832"/>
                  </a:lnTo>
                  <a:lnTo>
                    <a:pt x="5867" y="2832"/>
                  </a:lnTo>
                  <a:lnTo>
                    <a:pt x="4094" y="2730"/>
                  </a:lnTo>
                  <a:close/>
                </a:path>
                <a:path w="14605" h="10159">
                  <a:moveTo>
                    <a:pt x="9182" y="2654"/>
                  </a:moveTo>
                  <a:lnTo>
                    <a:pt x="5867" y="2832"/>
                  </a:lnTo>
                  <a:lnTo>
                    <a:pt x="10270" y="2832"/>
                  </a:lnTo>
                  <a:lnTo>
                    <a:pt x="9182" y="2654"/>
                  </a:lnTo>
                  <a:close/>
                </a:path>
              </a:pathLst>
            </a:custGeom>
            <a:solidFill>
              <a:srgbClr val="B89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91052" y="575670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80" h="5079">
                  <a:moveTo>
                    <a:pt x="1625" y="0"/>
                  </a:moveTo>
                  <a:lnTo>
                    <a:pt x="1358" y="812"/>
                  </a:lnTo>
                  <a:lnTo>
                    <a:pt x="990" y="1536"/>
                  </a:lnTo>
                  <a:lnTo>
                    <a:pt x="0" y="1638"/>
                  </a:lnTo>
                  <a:lnTo>
                    <a:pt x="165" y="3416"/>
                  </a:lnTo>
                  <a:lnTo>
                    <a:pt x="1130" y="4470"/>
                  </a:lnTo>
                  <a:lnTo>
                    <a:pt x="2882" y="4800"/>
                  </a:lnTo>
                  <a:lnTo>
                    <a:pt x="3213" y="3873"/>
                  </a:lnTo>
                  <a:lnTo>
                    <a:pt x="3771" y="3289"/>
                  </a:lnTo>
                  <a:lnTo>
                    <a:pt x="4838" y="3454"/>
                  </a:lnTo>
                  <a:lnTo>
                    <a:pt x="4038" y="2057"/>
                  </a:lnTo>
                  <a:lnTo>
                    <a:pt x="3022" y="850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rgbClr val="C89D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47021" y="575316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5">
                  <a:moveTo>
                    <a:pt x="3238" y="0"/>
                  </a:moveTo>
                  <a:lnTo>
                    <a:pt x="1917" y="939"/>
                  </a:lnTo>
                  <a:lnTo>
                    <a:pt x="1054" y="2298"/>
                  </a:lnTo>
                  <a:lnTo>
                    <a:pt x="0" y="3467"/>
                  </a:lnTo>
                  <a:lnTo>
                    <a:pt x="609" y="4025"/>
                  </a:lnTo>
                  <a:lnTo>
                    <a:pt x="1663" y="4114"/>
                  </a:lnTo>
                  <a:lnTo>
                    <a:pt x="1778" y="5181"/>
                  </a:lnTo>
                  <a:lnTo>
                    <a:pt x="2032" y="5092"/>
                  </a:lnTo>
                  <a:lnTo>
                    <a:pt x="2298" y="4978"/>
                  </a:lnTo>
                  <a:lnTo>
                    <a:pt x="4089" y="4521"/>
                  </a:lnTo>
                  <a:lnTo>
                    <a:pt x="3975" y="2578"/>
                  </a:lnTo>
                  <a:lnTo>
                    <a:pt x="5321" y="2032"/>
                  </a:lnTo>
                  <a:lnTo>
                    <a:pt x="5232" y="1905"/>
                  </a:lnTo>
                  <a:lnTo>
                    <a:pt x="5118" y="1651"/>
                  </a:lnTo>
                  <a:lnTo>
                    <a:pt x="3771" y="1943"/>
                  </a:lnTo>
                  <a:lnTo>
                    <a:pt x="3098" y="1333"/>
                  </a:lnTo>
                  <a:lnTo>
                    <a:pt x="3238" y="0"/>
                  </a:lnTo>
                  <a:close/>
                </a:path>
              </a:pathLst>
            </a:custGeom>
            <a:solidFill>
              <a:srgbClr val="C39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663290" y="590445"/>
              <a:ext cx="16510" cy="2540"/>
            </a:xfrm>
            <a:custGeom>
              <a:avLst/>
              <a:gdLst/>
              <a:ahLst/>
              <a:cxnLst/>
              <a:rect l="l" t="t" r="r" b="b"/>
              <a:pathLst>
                <a:path w="16510" h="2540">
                  <a:moveTo>
                    <a:pt x="1651" y="0"/>
                  </a:moveTo>
                  <a:lnTo>
                    <a:pt x="0" y="203"/>
                  </a:lnTo>
                  <a:lnTo>
                    <a:pt x="1270" y="596"/>
                  </a:lnTo>
                  <a:lnTo>
                    <a:pt x="2463" y="1130"/>
                  </a:lnTo>
                  <a:lnTo>
                    <a:pt x="3327" y="2222"/>
                  </a:lnTo>
                  <a:lnTo>
                    <a:pt x="2857" y="1003"/>
                  </a:lnTo>
                  <a:lnTo>
                    <a:pt x="3721" y="1117"/>
                  </a:lnTo>
                  <a:lnTo>
                    <a:pt x="6807" y="1714"/>
                  </a:lnTo>
                  <a:lnTo>
                    <a:pt x="9207" y="1689"/>
                  </a:lnTo>
                  <a:lnTo>
                    <a:pt x="12319" y="1143"/>
                  </a:lnTo>
                  <a:lnTo>
                    <a:pt x="13157" y="901"/>
                  </a:lnTo>
                  <a:lnTo>
                    <a:pt x="13766" y="1587"/>
                  </a:lnTo>
                  <a:lnTo>
                    <a:pt x="14287" y="546"/>
                  </a:lnTo>
                  <a:lnTo>
                    <a:pt x="15506" y="762"/>
                  </a:lnTo>
                  <a:lnTo>
                    <a:pt x="16294" y="177"/>
                  </a:lnTo>
                  <a:lnTo>
                    <a:pt x="12458" y="571"/>
                  </a:lnTo>
                  <a:lnTo>
                    <a:pt x="8699" y="1473"/>
                  </a:lnTo>
                  <a:lnTo>
                    <a:pt x="3175" y="711"/>
                  </a:lnTo>
                  <a:lnTo>
                    <a:pt x="1651" y="0"/>
                  </a:lnTo>
                  <a:close/>
                </a:path>
              </a:pathLst>
            </a:custGeom>
            <a:solidFill>
              <a:srgbClr val="BA9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72891" y="524710"/>
              <a:ext cx="3175" cy="5080"/>
            </a:xfrm>
            <a:custGeom>
              <a:avLst/>
              <a:gdLst/>
              <a:ahLst/>
              <a:cxnLst/>
              <a:rect l="l" t="t" r="r" b="b"/>
              <a:pathLst>
                <a:path w="3175" h="5079">
                  <a:moveTo>
                    <a:pt x="1498" y="0"/>
                  </a:moveTo>
                  <a:lnTo>
                    <a:pt x="1155" y="228"/>
                  </a:lnTo>
                  <a:lnTo>
                    <a:pt x="1257" y="482"/>
                  </a:lnTo>
                  <a:lnTo>
                    <a:pt x="2108" y="711"/>
                  </a:lnTo>
                  <a:lnTo>
                    <a:pt x="977" y="1041"/>
                  </a:lnTo>
                  <a:lnTo>
                    <a:pt x="469" y="749"/>
                  </a:lnTo>
                  <a:lnTo>
                    <a:pt x="939" y="2425"/>
                  </a:lnTo>
                  <a:lnTo>
                    <a:pt x="0" y="3759"/>
                  </a:lnTo>
                  <a:lnTo>
                    <a:pt x="889" y="4953"/>
                  </a:lnTo>
                  <a:lnTo>
                    <a:pt x="1333" y="4025"/>
                  </a:lnTo>
                  <a:lnTo>
                    <a:pt x="1270" y="3060"/>
                  </a:lnTo>
                  <a:lnTo>
                    <a:pt x="1104" y="1663"/>
                  </a:lnTo>
                  <a:lnTo>
                    <a:pt x="1727" y="2501"/>
                  </a:lnTo>
                  <a:lnTo>
                    <a:pt x="2044" y="2959"/>
                  </a:lnTo>
                  <a:lnTo>
                    <a:pt x="2070" y="3568"/>
                  </a:lnTo>
                  <a:lnTo>
                    <a:pt x="2641" y="2489"/>
                  </a:lnTo>
                  <a:lnTo>
                    <a:pt x="2463" y="1422"/>
                  </a:lnTo>
                  <a:lnTo>
                    <a:pt x="2070" y="342"/>
                  </a:lnTo>
                  <a:lnTo>
                    <a:pt x="1790" y="165"/>
                  </a:lnTo>
                  <a:lnTo>
                    <a:pt x="1498" y="0"/>
                  </a:lnTo>
                  <a:close/>
                </a:path>
              </a:pathLst>
            </a:custGeom>
            <a:solidFill>
              <a:srgbClr val="D2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67652" y="584631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69" h="1904">
                  <a:moveTo>
                    <a:pt x="381" y="0"/>
                  </a:moveTo>
                  <a:lnTo>
                    <a:pt x="266" y="253"/>
                  </a:lnTo>
                  <a:lnTo>
                    <a:pt x="355" y="596"/>
                  </a:lnTo>
                  <a:lnTo>
                    <a:pt x="12" y="736"/>
                  </a:lnTo>
                  <a:lnTo>
                    <a:pt x="0" y="1054"/>
                  </a:lnTo>
                  <a:lnTo>
                    <a:pt x="152" y="1473"/>
                  </a:lnTo>
                  <a:lnTo>
                    <a:pt x="419" y="1308"/>
                  </a:lnTo>
                  <a:lnTo>
                    <a:pt x="1003" y="952"/>
                  </a:lnTo>
                  <a:lnTo>
                    <a:pt x="647" y="444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5F4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49651" y="534161"/>
              <a:ext cx="44450" cy="45085"/>
            </a:xfrm>
            <a:custGeom>
              <a:avLst/>
              <a:gdLst/>
              <a:ahLst/>
              <a:cxnLst/>
              <a:rect l="l" t="t" r="r" b="b"/>
              <a:pathLst>
                <a:path w="44450" h="45084">
                  <a:moveTo>
                    <a:pt x="18567" y="30530"/>
                  </a:moveTo>
                  <a:lnTo>
                    <a:pt x="18389" y="29425"/>
                  </a:lnTo>
                  <a:lnTo>
                    <a:pt x="18313" y="24549"/>
                  </a:lnTo>
                  <a:lnTo>
                    <a:pt x="18491" y="24091"/>
                  </a:lnTo>
                  <a:lnTo>
                    <a:pt x="16370" y="23342"/>
                  </a:lnTo>
                  <a:lnTo>
                    <a:pt x="13817" y="24434"/>
                  </a:lnTo>
                  <a:lnTo>
                    <a:pt x="11455" y="30391"/>
                  </a:lnTo>
                  <a:lnTo>
                    <a:pt x="10655" y="35013"/>
                  </a:lnTo>
                  <a:lnTo>
                    <a:pt x="11201" y="42672"/>
                  </a:lnTo>
                  <a:lnTo>
                    <a:pt x="12509" y="44043"/>
                  </a:lnTo>
                  <a:lnTo>
                    <a:pt x="16535" y="45059"/>
                  </a:lnTo>
                  <a:lnTo>
                    <a:pt x="16586" y="44538"/>
                  </a:lnTo>
                  <a:lnTo>
                    <a:pt x="16637" y="40817"/>
                  </a:lnTo>
                  <a:lnTo>
                    <a:pt x="17056" y="37109"/>
                  </a:lnTo>
                  <a:lnTo>
                    <a:pt x="18097" y="35013"/>
                  </a:lnTo>
                  <a:lnTo>
                    <a:pt x="18567" y="30530"/>
                  </a:lnTo>
                  <a:close/>
                </a:path>
                <a:path w="44450" h="45084">
                  <a:moveTo>
                    <a:pt x="19227" y="8991"/>
                  </a:moveTo>
                  <a:lnTo>
                    <a:pt x="12814" y="0"/>
                  </a:lnTo>
                  <a:lnTo>
                    <a:pt x="4495" y="1155"/>
                  </a:lnTo>
                  <a:lnTo>
                    <a:pt x="0" y="6248"/>
                  </a:lnTo>
                  <a:lnTo>
                    <a:pt x="304" y="15887"/>
                  </a:lnTo>
                  <a:lnTo>
                    <a:pt x="3378" y="19507"/>
                  </a:lnTo>
                  <a:lnTo>
                    <a:pt x="10820" y="22009"/>
                  </a:lnTo>
                  <a:lnTo>
                    <a:pt x="13931" y="17132"/>
                  </a:lnTo>
                  <a:lnTo>
                    <a:pt x="16344" y="14935"/>
                  </a:lnTo>
                  <a:lnTo>
                    <a:pt x="18389" y="12446"/>
                  </a:lnTo>
                  <a:lnTo>
                    <a:pt x="19227" y="8991"/>
                  </a:lnTo>
                  <a:close/>
                </a:path>
                <a:path w="44450" h="45084">
                  <a:moveTo>
                    <a:pt x="44056" y="3568"/>
                  </a:moveTo>
                  <a:lnTo>
                    <a:pt x="42989" y="2095"/>
                  </a:lnTo>
                  <a:lnTo>
                    <a:pt x="35725" y="2209"/>
                  </a:lnTo>
                  <a:lnTo>
                    <a:pt x="31623" y="4406"/>
                  </a:lnTo>
                  <a:lnTo>
                    <a:pt x="26962" y="7734"/>
                  </a:lnTo>
                  <a:lnTo>
                    <a:pt x="27419" y="8216"/>
                  </a:lnTo>
                  <a:lnTo>
                    <a:pt x="28829" y="10439"/>
                  </a:lnTo>
                  <a:lnTo>
                    <a:pt x="29743" y="12204"/>
                  </a:lnTo>
                  <a:lnTo>
                    <a:pt x="30162" y="14198"/>
                  </a:lnTo>
                  <a:lnTo>
                    <a:pt x="28905" y="12839"/>
                  </a:lnTo>
                  <a:lnTo>
                    <a:pt x="28333" y="11074"/>
                  </a:lnTo>
                  <a:lnTo>
                    <a:pt x="26492" y="7899"/>
                  </a:lnTo>
                  <a:lnTo>
                    <a:pt x="26212" y="7886"/>
                  </a:lnTo>
                  <a:lnTo>
                    <a:pt x="25095" y="9436"/>
                  </a:lnTo>
                  <a:lnTo>
                    <a:pt x="24841" y="9601"/>
                  </a:lnTo>
                  <a:lnTo>
                    <a:pt x="24612" y="9804"/>
                  </a:lnTo>
                  <a:lnTo>
                    <a:pt x="24307" y="13335"/>
                  </a:lnTo>
                  <a:lnTo>
                    <a:pt x="24180" y="16573"/>
                  </a:lnTo>
                  <a:lnTo>
                    <a:pt x="24688" y="19977"/>
                  </a:lnTo>
                  <a:lnTo>
                    <a:pt x="24853" y="20078"/>
                  </a:lnTo>
                  <a:lnTo>
                    <a:pt x="24968" y="20205"/>
                  </a:lnTo>
                  <a:lnTo>
                    <a:pt x="42760" y="9410"/>
                  </a:lnTo>
                  <a:lnTo>
                    <a:pt x="44056" y="3568"/>
                  </a:lnTo>
                  <a:close/>
                </a:path>
              </a:pathLst>
            </a:custGeom>
            <a:solidFill>
              <a:srgbClr val="194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67264" y="562354"/>
              <a:ext cx="8890" cy="17145"/>
            </a:xfrm>
            <a:custGeom>
              <a:avLst/>
              <a:gdLst/>
              <a:ahLst/>
              <a:cxnLst/>
              <a:rect l="l" t="t" r="r" b="b"/>
              <a:pathLst>
                <a:path w="8889" h="17145">
                  <a:moveTo>
                    <a:pt x="7366" y="0"/>
                  </a:moveTo>
                  <a:lnTo>
                    <a:pt x="6578" y="38"/>
                  </a:lnTo>
                  <a:lnTo>
                    <a:pt x="6159" y="635"/>
                  </a:lnTo>
                  <a:lnTo>
                    <a:pt x="1790" y="5245"/>
                  </a:lnTo>
                  <a:lnTo>
                    <a:pt x="228" y="10261"/>
                  </a:lnTo>
                  <a:lnTo>
                    <a:pt x="0" y="16560"/>
                  </a:lnTo>
                  <a:lnTo>
                    <a:pt x="292" y="16751"/>
                  </a:lnTo>
                  <a:lnTo>
                    <a:pt x="8369" y="12268"/>
                  </a:lnTo>
                  <a:lnTo>
                    <a:pt x="8267" y="8356"/>
                  </a:lnTo>
                  <a:lnTo>
                    <a:pt x="7785" y="4813"/>
                  </a:lnTo>
                  <a:lnTo>
                    <a:pt x="7861" y="787"/>
                  </a:lnTo>
                  <a:lnTo>
                    <a:pt x="7734" y="342"/>
                  </a:lnTo>
                  <a:lnTo>
                    <a:pt x="7366" y="0"/>
                  </a:lnTo>
                  <a:close/>
                </a:path>
              </a:pathLst>
            </a:custGeom>
            <a:solidFill>
              <a:srgbClr val="D2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74617" y="560703"/>
              <a:ext cx="6985" cy="14604"/>
            </a:xfrm>
            <a:custGeom>
              <a:avLst/>
              <a:gdLst/>
              <a:ahLst/>
              <a:cxnLst/>
              <a:rect l="l" t="t" r="r" b="b"/>
              <a:pathLst>
                <a:path w="6985" h="14604">
                  <a:moveTo>
                    <a:pt x="2489" y="0"/>
                  </a:moveTo>
                  <a:lnTo>
                    <a:pt x="1168" y="508"/>
                  </a:lnTo>
                  <a:lnTo>
                    <a:pt x="12" y="1651"/>
                  </a:lnTo>
                  <a:lnTo>
                    <a:pt x="0" y="5956"/>
                  </a:lnTo>
                  <a:lnTo>
                    <a:pt x="88" y="10248"/>
                  </a:lnTo>
                  <a:lnTo>
                    <a:pt x="685" y="14528"/>
                  </a:lnTo>
                  <a:lnTo>
                    <a:pt x="4064" y="11887"/>
                  </a:lnTo>
                  <a:lnTo>
                    <a:pt x="6451" y="8724"/>
                  </a:lnTo>
                  <a:lnTo>
                    <a:pt x="6235" y="2552"/>
                  </a:lnTo>
                  <a:lnTo>
                    <a:pt x="5727" y="1231"/>
                  </a:lnTo>
                  <a:lnTo>
                    <a:pt x="2489" y="0"/>
                  </a:lnTo>
                  <a:close/>
                </a:path>
              </a:pathLst>
            </a:custGeom>
            <a:solidFill>
              <a:srgbClr val="1D47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667654" y="543591"/>
              <a:ext cx="7620" cy="12700"/>
            </a:xfrm>
            <a:custGeom>
              <a:avLst/>
              <a:gdLst/>
              <a:ahLst/>
              <a:cxnLst/>
              <a:rect l="l" t="t" r="r" b="b"/>
              <a:pathLst>
                <a:path w="7619" h="12700">
                  <a:moveTo>
                    <a:pt x="7099" y="0"/>
                  </a:moveTo>
                  <a:lnTo>
                    <a:pt x="3606" y="2501"/>
                  </a:lnTo>
                  <a:lnTo>
                    <a:pt x="0" y="4927"/>
                  </a:lnTo>
                  <a:lnTo>
                    <a:pt x="520" y="10045"/>
                  </a:lnTo>
                  <a:lnTo>
                    <a:pt x="88" y="10782"/>
                  </a:lnTo>
                  <a:lnTo>
                    <a:pt x="88" y="11493"/>
                  </a:lnTo>
                  <a:lnTo>
                    <a:pt x="596" y="12204"/>
                  </a:lnTo>
                  <a:lnTo>
                    <a:pt x="2819" y="12166"/>
                  </a:lnTo>
                  <a:lnTo>
                    <a:pt x="4991" y="11912"/>
                  </a:lnTo>
                  <a:lnTo>
                    <a:pt x="6972" y="10769"/>
                  </a:lnTo>
                  <a:lnTo>
                    <a:pt x="7099" y="0"/>
                  </a:lnTo>
                  <a:close/>
                </a:path>
              </a:pathLst>
            </a:custGeom>
            <a:solidFill>
              <a:srgbClr val="D2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667680" y="535677"/>
              <a:ext cx="7620" cy="11430"/>
            </a:xfrm>
            <a:custGeom>
              <a:avLst/>
              <a:gdLst/>
              <a:ahLst/>
              <a:cxnLst/>
              <a:rect l="l" t="t" r="r" b="b"/>
              <a:pathLst>
                <a:path w="7619" h="11429">
                  <a:moveTo>
                    <a:pt x="0" y="0"/>
                  </a:moveTo>
                  <a:lnTo>
                    <a:pt x="380" y="3632"/>
                  </a:lnTo>
                  <a:lnTo>
                    <a:pt x="330" y="7277"/>
                  </a:lnTo>
                  <a:lnTo>
                    <a:pt x="368" y="10922"/>
                  </a:lnTo>
                  <a:lnTo>
                    <a:pt x="2692" y="9626"/>
                  </a:lnTo>
                  <a:lnTo>
                    <a:pt x="4483" y="7620"/>
                  </a:lnTo>
                  <a:lnTo>
                    <a:pt x="7238" y="5842"/>
                  </a:lnTo>
                  <a:lnTo>
                    <a:pt x="7353" y="5080"/>
                  </a:lnTo>
                  <a:lnTo>
                    <a:pt x="5079" y="2476"/>
                  </a:lnTo>
                  <a:lnTo>
                    <a:pt x="3086" y="4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A7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664354" y="550717"/>
              <a:ext cx="4445" cy="6350"/>
            </a:xfrm>
            <a:custGeom>
              <a:avLst/>
              <a:gdLst/>
              <a:ahLst/>
              <a:cxnLst/>
              <a:rect l="l" t="t" r="r" b="b"/>
              <a:pathLst>
                <a:path w="4444" h="6350">
                  <a:moveTo>
                    <a:pt x="3492" y="0"/>
                  </a:moveTo>
                  <a:lnTo>
                    <a:pt x="2476" y="825"/>
                  </a:lnTo>
                  <a:lnTo>
                    <a:pt x="2095" y="1930"/>
                  </a:lnTo>
                  <a:lnTo>
                    <a:pt x="1041" y="3619"/>
                  </a:lnTo>
                  <a:lnTo>
                    <a:pt x="0" y="4584"/>
                  </a:lnTo>
                  <a:lnTo>
                    <a:pt x="482" y="5181"/>
                  </a:lnTo>
                  <a:lnTo>
                    <a:pt x="990" y="5829"/>
                  </a:lnTo>
                  <a:lnTo>
                    <a:pt x="2298" y="5410"/>
                  </a:lnTo>
                  <a:lnTo>
                    <a:pt x="3479" y="5334"/>
                  </a:lnTo>
                  <a:lnTo>
                    <a:pt x="3682" y="5168"/>
                  </a:lnTo>
                  <a:lnTo>
                    <a:pt x="3886" y="5080"/>
                  </a:lnTo>
                  <a:lnTo>
                    <a:pt x="3873" y="4356"/>
                  </a:lnTo>
                  <a:lnTo>
                    <a:pt x="3822" y="2921"/>
                  </a:lnTo>
                  <a:lnTo>
                    <a:pt x="3619" y="1054"/>
                  </a:lnTo>
                  <a:lnTo>
                    <a:pt x="3492" y="0"/>
                  </a:lnTo>
                  <a:close/>
                </a:path>
              </a:pathLst>
            </a:custGeom>
            <a:solidFill>
              <a:srgbClr val="204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68264" y="51606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1473" y="0"/>
                  </a:moveTo>
                  <a:lnTo>
                    <a:pt x="0" y="1460"/>
                  </a:lnTo>
                  <a:lnTo>
                    <a:pt x="88" y="4673"/>
                  </a:lnTo>
                  <a:lnTo>
                    <a:pt x="1511" y="6019"/>
                  </a:lnTo>
                  <a:lnTo>
                    <a:pt x="4737" y="5994"/>
                  </a:lnTo>
                  <a:lnTo>
                    <a:pt x="6083" y="4635"/>
                  </a:lnTo>
                  <a:lnTo>
                    <a:pt x="6083" y="3022"/>
                  </a:lnTo>
                  <a:lnTo>
                    <a:pt x="6083" y="1397"/>
                  </a:lnTo>
                  <a:lnTo>
                    <a:pt x="4749" y="38"/>
                  </a:lnTo>
                  <a:lnTo>
                    <a:pt x="1473" y="0"/>
                  </a:lnTo>
                  <a:close/>
                </a:path>
              </a:pathLst>
            </a:custGeom>
            <a:solidFill>
              <a:srgbClr val="1D47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67676" y="525468"/>
              <a:ext cx="2540" cy="8890"/>
            </a:xfrm>
            <a:custGeom>
              <a:avLst/>
              <a:gdLst/>
              <a:ahLst/>
              <a:cxnLst/>
              <a:rect l="l" t="t" r="r" b="b"/>
              <a:pathLst>
                <a:path w="2539" h="8890">
                  <a:moveTo>
                    <a:pt x="292" y="0"/>
                  </a:moveTo>
                  <a:lnTo>
                    <a:pt x="0" y="673"/>
                  </a:lnTo>
                  <a:lnTo>
                    <a:pt x="177" y="1358"/>
                  </a:lnTo>
                  <a:lnTo>
                    <a:pt x="228" y="3340"/>
                  </a:lnTo>
                  <a:lnTo>
                    <a:pt x="609" y="4635"/>
                  </a:lnTo>
                  <a:lnTo>
                    <a:pt x="304" y="5943"/>
                  </a:lnTo>
                  <a:lnTo>
                    <a:pt x="304" y="6286"/>
                  </a:lnTo>
                  <a:lnTo>
                    <a:pt x="990" y="6845"/>
                  </a:lnTo>
                  <a:lnTo>
                    <a:pt x="342" y="7912"/>
                  </a:lnTo>
                  <a:lnTo>
                    <a:pt x="1155" y="8407"/>
                  </a:lnTo>
                  <a:lnTo>
                    <a:pt x="2209" y="7734"/>
                  </a:lnTo>
                  <a:lnTo>
                    <a:pt x="1054" y="6934"/>
                  </a:lnTo>
                  <a:lnTo>
                    <a:pt x="1727" y="4254"/>
                  </a:lnTo>
                  <a:lnTo>
                    <a:pt x="889" y="2374"/>
                  </a:lnTo>
                  <a:lnTo>
                    <a:pt x="939" y="165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D2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667285" y="525479"/>
              <a:ext cx="1270" cy="6350"/>
            </a:xfrm>
            <a:custGeom>
              <a:avLst/>
              <a:gdLst/>
              <a:ahLst/>
              <a:cxnLst/>
              <a:rect l="l" t="t" r="r" b="b"/>
              <a:pathLst>
                <a:path w="1269" h="6350">
                  <a:moveTo>
                    <a:pt x="685" y="0"/>
                  </a:moveTo>
                  <a:lnTo>
                    <a:pt x="0" y="990"/>
                  </a:lnTo>
                  <a:lnTo>
                    <a:pt x="495" y="2108"/>
                  </a:lnTo>
                  <a:lnTo>
                    <a:pt x="381" y="3162"/>
                  </a:lnTo>
                  <a:lnTo>
                    <a:pt x="749" y="3682"/>
                  </a:lnTo>
                  <a:lnTo>
                    <a:pt x="304" y="4368"/>
                  </a:lnTo>
                  <a:lnTo>
                    <a:pt x="685" y="4902"/>
                  </a:lnTo>
                  <a:lnTo>
                    <a:pt x="685" y="5588"/>
                  </a:lnTo>
                  <a:lnTo>
                    <a:pt x="698" y="5930"/>
                  </a:lnTo>
                  <a:lnTo>
                    <a:pt x="1231" y="5473"/>
                  </a:lnTo>
                  <a:lnTo>
                    <a:pt x="1066" y="4851"/>
                  </a:lnTo>
                  <a:lnTo>
                    <a:pt x="1028" y="4305"/>
                  </a:lnTo>
                  <a:lnTo>
                    <a:pt x="952" y="2870"/>
                  </a:lnTo>
                  <a:lnTo>
                    <a:pt x="800" y="1435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rgbClr val="D6AA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67434" y="528634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69" h="1904">
                  <a:moveTo>
                    <a:pt x="228" y="0"/>
                  </a:moveTo>
                  <a:lnTo>
                    <a:pt x="266" y="596"/>
                  </a:lnTo>
                  <a:lnTo>
                    <a:pt x="0" y="1244"/>
                  </a:lnTo>
                  <a:lnTo>
                    <a:pt x="546" y="1739"/>
                  </a:lnTo>
                  <a:lnTo>
                    <a:pt x="469" y="1155"/>
                  </a:lnTo>
                  <a:lnTo>
                    <a:pt x="774" y="495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D2A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341502" y="1066484"/>
            <a:ext cx="4715116" cy="5280548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Tomato Seafood Medley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Seafood medley poached in pomodoro sauce served with baked bread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Beetroot Carpaccio(V)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Beetroot with wild rocket, seeds, goat cheese, fig, balsamic reduction 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Butternut Gnocchi(V)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Sage butternut sauce with toasted almonds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spc="40" dirty="0">
                <a:solidFill>
                  <a:srgbClr val="184784"/>
                </a:solidFill>
                <a:latin typeface="Cambria"/>
              </a:rPr>
              <a:t>Chicken Wings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Crispy chicken wings honey &amp; soy glazed with Asian slaw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Calamari Strips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Fried Calamari with baby leaf salad, wasabi mayo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ZA" sz="6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ZA" sz="6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ZA" sz="6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ZA" sz="6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Chicken Curry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spc="40" dirty="0">
                <a:solidFill>
                  <a:srgbClr val="184784"/>
                </a:solidFill>
                <a:latin typeface="Cambria"/>
              </a:rPr>
              <a:t>Chefs special chicken curry, basmati rice, roti, poppadum, sambals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Chimichurri Tiger Prawns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4 Tiger prawns chimichurri basted, roasted vegetables, lemon butter sauce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Grilled Beef Sirloin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spc="40" dirty="0">
                <a:solidFill>
                  <a:srgbClr val="184784"/>
                </a:solidFill>
                <a:latin typeface="Cambria"/>
              </a:rPr>
              <a:t>Grilled beef sirloin 220g with sweet potato chips and mushroom or pepper sauce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Harissa Baked Chicken 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spc="40" dirty="0">
                <a:solidFill>
                  <a:srgbClr val="184784"/>
                </a:solidFill>
                <a:latin typeface="Cambria"/>
              </a:rPr>
              <a:t>Harissa baked chicken with roasted vegetables, roti, coriander &amp; lime yoghurt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Mushroom Risotto Arancini(V)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spc="40" dirty="0">
                <a:solidFill>
                  <a:srgbClr val="184784"/>
                </a:solidFill>
                <a:latin typeface="Cambria"/>
              </a:rPr>
              <a:t>Mushroom cheese arancini with cauliflower mashed potato, roasted garlic tomato sauce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Grilled Line Fish</a:t>
            </a:r>
            <a:endParaRPr lang="en-US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spc="40" dirty="0">
                <a:solidFill>
                  <a:srgbClr val="184784"/>
                </a:solidFill>
                <a:latin typeface="Cambria"/>
              </a:rPr>
              <a:t>Catch of the day with baby vegetables, pineapple salsa and dill butter sauce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ZA" sz="6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ZA" sz="6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ZA" sz="6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ZA" sz="800" b="1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Chocolate Volcano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Chocolate lava cake served with vanilla ice cream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b="1" spc="40" dirty="0">
                <a:solidFill>
                  <a:srgbClr val="184784"/>
                </a:solidFill>
                <a:latin typeface="Cambria"/>
              </a:rPr>
              <a:t>Mixed Berry Cheese Cake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ZA" sz="800" spc="40" dirty="0">
                <a:solidFill>
                  <a:srgbClr val="184784"/>
                </a:solidFill>
                <a:latin typeface="Cambria"/>
              </a:rPr>
              <a:t>Berry cheese cake with sweet biscuit base topped with mixed berry compote</a:t>
            </a:r>
            <a:endParaRPr lang="en-US" sz="800" spc="40" dirty="0">
              <a:solidFill>
                <a:srgbClr val="184784"/>
              </a:solidFill>
              <a:latin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b="1" spc="40" dirty="0">
                <a:solidFill>
                  <a:srgbClr val="184784"/>
                </a:solidFill>
                <a:latin typeface="Cambria"/>
              </a:rPr>
              <a:t>Pear &amp; Almond Cake</a:t>
            </a:r>
          </a:p>
          <a:p>
            <a:pPr algn="ctr"/>
            <a:r>
              <a:rPr lang="en-US" sz="800" kern="10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With </a:t>
            </a:r>
            <a:r>
              <a:rPr lang="en-US" sz="800" kern="100" dirty="0">
                <a:solidFill>
                  <a:schemeClr val="tx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chantilly cream and toasted almonds</a:t>
            </a:r>
            <a:endParaRPr lang="en-ZA" sz="800" kern="100" dirty="0">
              <a:solidFill>
                <a:schemeClr val="tx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b="1" spc="40" dirty="0">
                <a:solidFill>
                  <a:srgbClr val="184784"/>
                </a:solidFill>
                <a:latin typeface="Cambria"/>
              </a:rPr>
              <a:t>Gelato</a:t>
            </a:r>
          </a:p>
          <a:p>
            <a:pPr algn="ctr"/>
            <a:r>
              <a:rPr lang="en-US" sz="800" kern="1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Sea salted caramel, chocolate, vanilla</a:t>
            </a:r>
            <a:endParaRPr lang="en-ZA" sz="800" kern="100" dirty="0">
              <a:solidFill>
                <a:schemeClr val="tx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ZA" sz="600" dirty="0">
              <a:latin typeface="Cambria"/>
              <a:cs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ZA" sz="600" dirty="0">
              <a:latin typeface="Cambria"/>
              <a:cs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ZA" sz="600" dirty="0">
              <a:latin typeface="Cambria"/>
              <a:cs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ZA" sz="600" dirty="0">
              <a:latin typeface="Cambria"/>
              <a:cs typeface="Cambria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sz="600" dirty="0">
              <a:latin typeface="Cambria"/>
              <a:cs typeface="Cambria"/>
            </a:endParaRPr>
          </a:p>
        </p:txBody>
      </p:sp>
      <p:sp>
        <p:nvSpPr>
          <p:cNvPr id="69" name="object 2">
            <a:extLst>
              <a:ext uri="{FF2B5EF4-FFF2-40B4-BE49-F238E27FC236}">
                <a16:creationId xmlns:a16="http://schemas.microsoft.com/office/drawing/2014/main" id="{3023696B-35C6-4DE3-AF8D-E2826E813993}"/>
              </a:ext>
            </a:extLst>
          </p:cNvPr>
          <p:cNvSpPr txBox="1">
            <a:spLocks/>
          </p:cNvSpPr>
          <p:nvPr/>
        </p:nvSpPr>
        <p:spPr>
          <a:xfrm>
            <a:off x="2387570" y="2552038"/>
            <a:ext cx="11645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1" i="1">
                <a:solidFill>
                  <a:srgbClr val="25408F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1400" kern="0" spc="195" dirty="0"/>
              <a:t>Mains</a:t>
            </a:r>
            <a:endParaRPr lang="en-US" sz="1200" kern="0" spc="195" dirty="0"/>
          </a:p>
        </p:txBody>
      </p:sp>
      <p:sp>
        <p:nvSpPr>
          <p:cNvPr id="70" name="object 2">
            <a:extLst>
              <a:ext uri="{FF2B5EF4-FFF2-40B4-BE49-F238E27FC236}">
                <a16:creationId xmlns:a16="http://schemas.microsoft.com/office/drawing/2014/main" id="{B4925830-63FB-493C-8496-05B8AA946A8A}"/>
              </a:ext>
            </a:extLst>
          </p:cNvPr>
          <p:cNvSpPr txBox="1">
            <a:spLocks/>
          </p:cNvSpPr>
          <p:nvPr/>
        </p:nvSpPr>
        <p:spPr>
          <a:xfrm>
            <a:off x="2266620" y="4572747"/>
            <a:ext cx="11645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1" i="1">
                <a:solidFill>
                  <a:srgbClr val="25408F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1400" kern="0" spc="195" dirty="0"/>
              <a:t>Desserts</a:t>
            </a:r>
            <a:endParaRPr lang="en-US" sz="1200" kern="0" spc="19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2636</TotalTime>
  <Words>210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Times New Roman</vt:lpstr>
      <vt:lpstr>Office Theme</vt:lpstr>
      <vt:lpstr>Starters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</dc:title>
  <dc:creator>FB Manger</dc:creator>
  <cp:lastModifiedBy>FB Manger</cp:lastModifiedBy>
  <cp:revision>38</cp:revision>
  <cp:lastPrinted>2023-01-06T08:44:35Z</cp:lastPrinted>
  <dcterms:created xsi:type="dcterms:W3CDTF">2022-02-24T05:22:39Z</dcterms:created>
  <dcterms:modified xsi:type="dcterms:W3CDTF">2024-01-08T11:42:59Z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2021-11-09T00:00:00Z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2022-02-24T00:00:00Z</vt:filetime>
  </property>
</Properties>
</file>